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handoutMasterIdLst>
    <p:handoutMasterId r:id="rId7"/>
  </p:handoutMasterIdLst>
  <p:sldIdLst>
    <p:sldId id="257" r:id="rId5"/>
  </p:sldIdLst>
  <p:sldSz cx="12192000" cy="6858000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59B6243-F258-4020-B5CE-26BA30DFD1CA}" v="49" dt="2024-10-01T00:09:53.34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>
        <p:scale>
          <a:sx n="75" d="100"/>
          <a:sy n="75" d="100"/>
        </p:scale>
        <p:origin x="1950" y="7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2" d="100"/>
          <a:sy n="82" d="100"/>
        </p:scale>
        <p:origin x="3894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sa Wharf" userId="ae7d62a1-765d-4fa2-b879-cf72c992d0bc" providerId="ADAL" clId="{B59B6243-F258-4020-B5CE-26BA30DFD1CA}"/>
    <pc:docChg chg="undo custSel addSld delSld modSld sldOrd modMainMaster">
      <pc:chgData name="Lisa Wharf" userId="ae7d62a1-765d-4fa2-b879-cf72c992d0bc" providerId="ADAL" clId="{B59B6243-F258-4020-B5CE-26BA30DFD1CA}" dt="2024-10-01T00:10:18.612" v="324" actId="47"/>
      <pc:docMkLst>
        <pc:docMk/>
      </pc:docMkLst>
      <pc:sldChg chg="modSp mod">
        <pc:chgData name="Lisa Wharf" userId="ae7d62a1-765d-4fa2-b879-cf72c992d0bc" providerId="ADAL" clId="{B59B6243-F258-4020-B5CE-26BA30DFD1CA}" dt="2024-09-30T23:55:38.801" v="257" actId="20577"/>
        <pc:sldMkLst>
          <pc:docMk/>
          <pc:sldMk cId="887060127" sldId="257"/>
        </pc:sldMkLst>
        <pc:spChg chg="mod">
          <ac:chgData name="Lisa Wharf" userId="ae7d62a1-765d-4fa2-b879-cf72c992d0bc" providerId="ADAL" clId="{B59B6243-F258-4020-B5CE-26BA30DFD1CA}" dt="2024-09-30T23:55:38.801" v="257" actId="20577"/>
          <ac:spMkLst>
            <pc:docMk/>
            <pc:sldMk cId="887060127" sldId="257"/>
            <ac:spMk id="2" creationId="{8294B84C-ED5D-3695-C659-747D357FC7C8}"/>
          </ac:spMkLst>
        </pc:spChg>
      </pc:sldChg>
      <pc:sldChg chg="new del">
        <pc:chgData name="Lisa Wharf" userId="ae7d62a1-765d-4fa2-b879-cf72c992d0bc" providerId="ADAL" clId="{B59B6243-F258-4020-B5CE-26BA30DFD1CA}" dt="2024-10-01T00:10:18.612" v="324" actId="47"/>
        <pc:sldMkLst>
          <pc:docMk/>
          <pc:sldMk cId="59986555" sldId="258"/>
        </pc:sldMkLst>
      </pc:sldChg>
      <pc:sldChg chg="del">
        <pc:chgData name="Lisa Wharf" userId="ae7d62a1-765d-4fa2-b879-cf72c992d0bc" providerId="ADAL" clId="{B59B6243-F258-4020-B5CE-26BA30DFD1CA}" dt="2024-09-30T23:55:53.080" v="258" actId="2696"/>
        <pc:sldMkLst>
          <pc:docMk/>
          <pc:sldMk cId="1577857237" sldId="258"/>
        </pc:sldMkLst>
      </pc:sldChg>
      <pc:sldChg chg="new del ord">
        <pc:chgData name="Lisa Wharf" userId="ae7d62a1-765d-4fa2-b879-cf72c992d0bc" providerId="ADAL" clId="{B59B6243-F258-4020-B5CE-26BA30DFD1CA}" dt="2024-10-01T00:08:58.312" v="319" actId="2696"/>
        <pc:sldMkLst>
          <pc:docMk/>
          <pc:sldMk cId="2110881626" sldId="258"/>
        </pc:sldMkLst>
      </pc:sldChg>
      <pc:sldChg chg="del">
        <pc:chgData name="Lisa Wharf" userId="ae7d62a1-765d-4fa2-b879-cf72c992d0bc" providerId="ADAL" clId="{B59B6243-F258-4020-B5CE-26BA30DFD1CA}" dt="2024-09-30T23:55:53.080" v="258" actId="2696"/>
        <pc:sldMkLst>
          <pc:docMk/>
          <pc:sldMk cId="713054347" sldId="259"/>
        </pc:sldMkLst>
      </pc:sldChg>
      <pc:sldChg chg="addSp delSp modSp new del mod modClrScheme chgLayout">
        <pc:chgData name="Lisa Wharf" userId="ae7d62a1-765d-4fa2-b879-cf72c992d0bc" providerId="ADAL" clId="{B59B6243-F258-4020-B5CE-26BA30DFD1CA}" dt="2024-10-01T00:08:42.174" v="314" actId="2696"/>
        <pc:sldMkLst>
          <pc:docMk/>
          <pc:sldMk cId="1887628268" sldId="259"/>
        </pc:sldMkLst>
        <pc:spChg chg="del mod ord">
          <ac:chgData name="Lisa Wharf" userId="ae7d62a1-765d-4fa2-b879-cf72c992d0bc" providerId="ADAL" clId="{B59B6243-F258-4020-B5CE-26BA30DFD1CA}" dt="2024-10-01T00:04:06.520" v="263" actId="700"/>
          <ac:spMkLst>
            <pc:docMk/>
            <pc:sldMk cId="1887628268" sldId="259"/>
            <ac:spMk id="2" creationId="{0BBEA6CE-C4BF-5B3F-AAB3-17598C39ADE6}"/>
          </ac:spMkLst>
        </pc:spChg>
        <pc:spChg chg="del mod ord">
          <ac:chgData name="Lisa Wharf" userId="ae7d62a1-765d-4fa2-b879-cf72c992d0bc" providerId="ADAL" clId="{B59B6243-F258-4020-B5CE-26BA30DFD1CA}" dt="2024-10-01T00:04:06.520" v="263" actId="700"/>
          <ac:spMkLst>
            <pc:docMk/>
            <pc:sldMk cId="1887628268" sldId="259"/>
            <ac:spMk id="3" creationId="{D3A0A228-324C-01EB-9C68-C60723E77113}"/>
          </ac:spMkLst>
        </pc:spChg>
        <pc:spChg chg="mod ord">
          <ac:chgData name="Lisa Wharf" userId="ae7d62a1-765d-4fa2-b879-cf72c992d0bc" providerId="ADAL" clId="{B59B6243-F258-4020-B5CE-26BA30DFD1CA}" dt="2024-10-01T00:08:18.405" v="310" actId="700"/>
          <ac:spMkLst>
            <pc:docMk/>
            <pc:sldMk cId="1887628268" sldId="259"/>
            <ac:spMk id="4" creationId="{2EDACCF9-C3F6-292C-39FA-7596C637250D}"/>
          </ac:spMkLst>
        </pc:spChg>
        <pc:spChg chg="add del mod ord">
          <ac:chgData name="Lisa Wharf" userId="ae7d62a1-765d-4fa2-b879-cf72c992d0bc" providerId="ADAL" clId="{B59B6243-F258-4020-B5CE-26BA30DFD1CA}" dt="2024-10-01T00:08:18.405" v="310" actId="700"/>
          <ac:spMkLst>
            <pc:docMk/>
            <pc:sldMk cId="1887628268" sldId="259"/>
            <ac:spMk id="5" creationId="{8116F2F2-D7A4-1F15-9014-FBBAEF25B63B}"/>
          </ac:spMkLst>
        </pc:spChg>
        <pc:spChg chg="add del mod ord">
          <ac:chgData name="Lisa Wharf" userId="ae7d62a1-765d-4fa2-b879-cf72c992d0bc" providerId="ADAL" clId="{B59B6243-F258-4020-B5CE-26BA30DFD1CA}" dt="2024-10-01T00:08:18.405" v="310" actId="700"/>
          <ac:spMkLst>
            <pc:docMk/>
            <pc:sldMk cId="1887628268" sldId="259"/>
            <ac:spMk id="6" creationId="{40846DF9-BE50-6D3C-03B3-036C7857E081}"/>
          </ac:spMkLst>
        </pc:spChg>
        <pc:spChg chg="add del mod ord">
          <ac:chgData name="Lisa Wharf" userId="ae7d62a1-765d-4fa2-b879-cf72c992d0bc" providerId="ADAL" clId="{B59B6243-F258-4020-B5CE-26BA30DFD1CA}" dt="2024-10-01T00:08:18.405" v="310" actId="700"/>
          <ac:spMkLst>
            <pc:docMk/>
            <pc:sldMk cId="1887628268" sldId="259"/>
            <ac:spMk id="7" creationId="{0E35A02A-A183-8C93-B2FB-34A46F184764}"/>
          </ac:spMkLst>
        </pc:spChg>
        <pc:spChg chg="add mod ord">
          <ac:chgData name="Lisa Wharf" userId="ae7d62a1-765d-4fa2-b879-cf72c992d0bc" providerId="ADAL" clId="{B59B6243-F258-4020-B5CE-26BA30DFD1CA}" dt="2024-10-01T00:08:18.405" v="310" actId="700"/>
          <ac:spMkLst>
            <pc:docMk/>
            <pc:sldMk cId="1887628268" sldId="259"/>
            <ac:spMk id="8" creationId="{1CCD8628-34B7-F43D-B2F7-ADBFE8690206}"/>
          </ac:spMkLst>
        </pc:spChg>
        <pc:spChg chg="add mod ord">
          <ac:chgData name="Lisa Wharf" userId="ae7d62a1-765d-4fa2-b879-cf72c992d0bc" providerId="ADAL" clId="{B59B6243-F258-4020-B5CE-26BA30DFD1CA}" dt="2024-10-01T00:08:18.405" v="310" actId="700"/>
          <ac:spMkLst>
            <pc:docMk/>
            <pc:sldMk cId="1887628268" sldId="259"/>
            <ac:spMk id="9" creationId="{7B3912E5-99D2-E98D-4A41-FC320A7DDA74}"/>
          </ac:spMkLst>
        </pc:spChg>
        <pc:spChg chg="add mod ord">
          <ac:chgData name="Lisa Wharf" userId="ae7d62a1-765d-4fa2-b879-cf72c992d0bc" providerId="ADAL" clId="{B59B6243-F258-4020-B5CE-26BA30DFD1CA}" dt="2024-10-01T00:08:18.405" v="310" actId="700"/>
          <ac:spMkLst>
            <pc:docMk/>
            <pc:sldMk cId="1887628268" sldId="259"/>
            <ac:spMk id="10" creationId="{5BECA2FE-4FC4-09DA-ED9F-6C619FF23CD0}"/>
          </ac:spMkLst>
        </pc:spChg>
      </pc:sldChg>
      <pc:sldChg chg="new del">
        <pc:chgData name="Lisa Wharf" userId="ae7d62a1-765d-4fa2-b879-cf72c992d0bc" providerId="ADAL" clId="{B59B6243-F258-4020-B5CE-26BA30DFD1CA}" dt="2024-10-01T00:10:18.612" v="324" actId="47"/>
        <pc:sldMkLst>
          <pc:docMk/>
          <pc:sldMk cId="4122792289" sldId="259"/>
        </pc:sldMkLst>
      </pc:sldChg>
      <pc:sldChg chg="del">
        <pc:chgData name="Lisa Wharf" userId="ae7d62a1-765d-4fa2-b879-cf72c992d0bc" providerId="ADAL" clId="{B59B6243-F258-4020-B5CE-26BA30DFD1CA}" dt="2024-09-30T23:55:53.080" v="258" actId="2696"/>
        <pc:sldMkLst>
          <pc:docMk/>
          <pc:sldMk cId="1936559802" sldId="260"/>
        </pc:sldMkLst>
      </pc:sldChg>
      <pc:sldChg chg="addSp delSp modSp new del mod modClrScheme chgLayout">
        <pc:chgData name="Lisa Wharf" userId="ae7d62a1-765d-4fa2-b879-cf72c992d0bc" providerId="ADAL" clId="{B59B6243-F258-4020-B5CE-26BA30DFD1CA}" dt="2024-10-01T00:10:18.612" v="324" actId="47"/>
        <pc:sldMkLst>
          <pc:docMk/>
          <pc:sldMk cId="2201469992" sldId="260"/>
        </pc:sldMkLst>
        <pc:spChg chg="del mod ord">
          <ac:chgData name="Lisa Wharf" userId="ae7d62a1-765d-4fa2-b879-cf72c992d0bc" providerId="ADAL" clId="{B59B6243-F258-4020-B5CE-26BA30DFD1CA}" dt="2024-10-01T00:10:14.323" v="323" actId="700"/>
          <ac:spMkLst>
            <pc:docMk/>
            <pc:sldMk cId="2201469992" sldId="260"/>
            <ac:spMk id="2" creationId="{4681D4ED-FF32-DC81-BE5A-244887909ADE}"/>
          </ac:spMkLst>
        </pc:spChg>
        <pc:spChg chg="del mod ord">
          <ac:chgData name="Lisa Wharf" userId="ae7d62a1-765d-4fa2-b879-cf72c992d0bc" providerId="ADAL" clId="{B59B6243-F258-4020-B5CE-26BA30DFD1CA}" dt="2024-10-01T00:10:14.323" v="323" actId="700"/>
          <ac:spMkLst>
            <pc:docMk/>
            <pc:sldMk cId="2201469992" sldId="260"/>
            <ac:spMk id="3" creationId="{F5A7BFF8-B640-FF64-F462-A22C76E36A46}"/>
          </ac:spMkLst>
        </pc:spChg>
        <pc:spChg chg="mod ord">
          <ac:chgData name="Lisa Wharf" userId="ae7d62a1-765d-4fa2-b879-cf72c992d0bc" providerId="ADAL" clId="{B59B6243-F258-4020-B5CE-26BA30DFD1CA}" dt="2024-10-01T00:10:14.323" v="323" actId="700"/>
          <ac:spMkLst>
            <pc:docMk/>
            <pc:sldMk cId="2201469992" sldId="260"/>
            <ac:spMk id="4" creationId="{EB67CB7A-D768-9CE2-D628-763D8EC7DCD2}"/>
          </ac:spMkLst>
        </pc:spChg>
        <pc:spChg chg="add mod ord">
          <ac:chgData name="Lisa Wharf" userId="ae7d62a1-765d-4fa2-b879-cf72c992d0bc" providerId="ADAL" clId="{B59B6243-F258-4020-B5CE-26BA30DFD1CA}" dt="2024-10-01T00:10:14.323" v="323" actId="700"/>
          <ac:spMkLst>
            <pc:docMk/>
            <pc:sldMk cId="2201469992" sldId="260"/>
            <ac:spMk id="5" creationId="{36476718-39ED-AAB9-C244-664158824153}"/>
          </ac:spMkLst>
        </pc:spChg>
        <pc:spChg chg="add mod ord">
          <ac:chgData name="Lisa Wharf" userId="ae7d62a1-765d-4fa2-b879-cf72c992d0bc" providerId="ADAL" clId="{B59B6243-F258-4020-B5CE-26BA30DFD1CA}" dt="2024-10-01T00:10:14.323" v="323" actId="700"/>
          <ac:spMkLst>
            <pc:docMk/>
            <pc:sldMk cId="2201469992" sldId="260"/>
            <ac:spMk id="6" creationId="{9309EFFF-4897-5D3A-AFAA-FAC0FF32FA1B}"/>
          </ac:spMkLst>
        </pc:spChg>
        <pc:spChg chg="add mod ord">
          <ac:chgData name="Lisa Wharf" userId="ae7d62a1-765d-4fa2-b879-cf72c992d0bc" providerId="ADAL" clId="{B59B6243-F258-4020-B5CE-26BA30DFD1CA}" dt="2024-10-01T00:10:14.323" v="323" actId="700"/>
          <ac:spMkLst>
            <pc:docMk/>
            <pc:sldMk cId="2201469992" sldId="260"/>
            <ac:spMk id="7" creationId="{9D6C5DBB-23E9-1404-4E0A-6E290BA913A9}"/>
          </ac:spMkLst>
        </pc:spChg>
      </pc:sldChg>
      <pc:sldChg chg="new del">
        <pc:chgData name="Lisa Wharf" userId="ae7d62a1-765d-4fa2-b879-cf72c992d0bc" providerId="ADAL" clId="{B59B6243-F258-4020-B5CE-26BA30DFD1CA}" dt="2024-10-01T00:08:42.174" v="314" actId="2696"/>
        <pc:sldMkLst>
          <pc:docMk/>
          <pc:sldMk cId="2270184626" sldId="260"/>
        </pc:sldMkLst>
      </pc:sldChg>
      <pc:sldChg chg="addSp delSp modSp new del mod modClrScheme chgLayout">
        <pc:chgData name="Lisa Wharf" userId="ae7d62a1-765d-4fa2-b879-cf72c992d0bc" providerId="ADAL" clId="{B59B6243-F258-4020-B5CE-26BA30DFD1CA}" dt="2024-10-01T00:08:42.174" v="314" actId="2696"/>
        <pc:sldMkLst>
          <pc:docMk/>
          <pc:sldMk cId="2540791507" sldId="261"/>
        </pc:sldMkLst>
        <pc:spChg chg="del mod ord">
          <ac:chgData name="Lisa Wharf" userId="ae7d62a1-765d-4fa2-b879-cf72c992d0bc" providerId="ADAL" clId="{B59B6243-F258-4020-B5CE-26BA30DFD1CA}" dt="2024-10-01T00:08:33.498" v="313" actId="700"/>
          <ac:spMkLst>
            <pc:docMk/>
            <pc:sldMk cId="2540791507" sldId="261"/>
            <ac:spMk id="2" creationId="{0798512F-C99A-EB69-2ACA-D10EED8F87BB}"/>
          </ac:spMkLst>
        </pc:spChg>
        <pc:spChg chg="del mod ord">
          <ac:chgData name="Lisa Wharf" userId="ae7d62a1-765d-4fa2-b879-cf72c992d0bc" providerId="ADAL" clId="{B59B6243-F258-4020-B5CE-26BA30DFD1CA}" dt="2024-10-01T00:08:33.498" v="313" actId="700"/>
          <ac:spMkLst>
            <pc:docMk/>
            <pc:sldMk cId="2540791507" sldId="261"/>
            <ac:spMk id="3" creationId="{BA1188CB-DE99-E5F6-DB4B-9A377AAE5C25}"/>
          </ac:spMkLst>
        </pc:spChg>
        <pc:spChg chg="mod ord">
          <ac:chgData name="Lisa Wharf" userId="ae7d62a1-765d-4fa2-b879-cf72c992d0bc" providerId="ADAL" clId="{B59B6243-F258-4020-B5CE-26BA30DFD1CA}" dt="2024-10-01T00:08:33.498" v="313" actId="700"/>
          <ac:spMkLst>
            <pc:docMk/>
            <pc:sldMk cId="2540791507" sldId="261"/>
            <ac:spMk id="4" creationId="{B14A7DC7-4306-AC1F-C4CC-00E4FED281A1}"/>
          </ac:spMkLst>
        </pc:spChg>
        <pc:spChg chg="del mod ord">
          <ac:chgData name="Lisa Wharf" userId="ae7d62a1-765d-4fa2-b879-cf72c992d0bc" providerId="ADAL" clId="{B59B6243-F258-4020-B5CE-26BA30DFD1CA}" dt="2024-10-01T00:08:33.498" v="313" actId="700"/>
          <ac:spMkLst>
            <pc:docMk/>
            <pc:sldMk cId="2540791507" sldId="261"/>
            <ac:spMk id="5" creationId="{008D34D8-575A-D018-6AE4-EF5D69447F3B}"/>
          </ac:spMkLst>
        </pc:spChg>
        <pc:spChg chg="add mod ord">
          <ac:chgData name="Lisa Wharf" userId="ae7d62a1-765d-4fa2-b879-cf72c992d0bc" providerId="ADAL" clId="{B59B6243-F258-4020-B5CE-26BA30DFD1CA}" dt="2024-10-01T00:08:33.498" v="313" actId="700"/>
          <ac:spMkLst>
            <pc:docMk/>
            <pc:sldMk cId="2540791507" sldId="261"/>
            <ac:spMk id="6" creationId="{FE0DA681-850B-2397-011F-7B9BD5DF6ED7}"/>
          </ac:spMkLst>
        </pc:spChg>
        <pc:spChg chg="add mod ord">
          <ac:chgData name="Lisa Wharf" userId="ae7d62a1-765d-4fa2-b879-cf72c992d0bc" providerId="ADAL" clId="{B59B6243-F258-4020-B5CE-26BA30DFD1CA}" dt="2024-10-01T00:08:33.498" v="313" actId="700"/>
          <ac:spMkLst>
            <pc:docMk/>
            <pc:sldMk cId="2540791507" sldId="261"/>
            <ac:spMk id="7" creationId="{9131B075-3F02-0B70-8402-F420B7F08739}"/>
          </ac:spMkLst>
        </pc:spChg>
        <pc:spChg chg="add mod ord">
          <ac:chgData name="Lisa Wharf" userId="ae7d62a1-765d-4fa2-b879-cf72c992d0bc" providerId="ADAL" clId="{B59B6243-F258-4020-B5CE-26BA30DFD1CA}" dt="2024-10-01T00:08:33.498" v="313" actId="700"/>
          <ac:spMkLst>
            <pc:docMk/>
            <pc:sldMk cId="2540791507" sldId="261"/>
            <ac:spMk id="8" creationId="{AD08F576-D4BE-4305-6A71-9957B46A53A9}"/>
          </ac:spMkLst>
        </pc:spChg>
      </pc:sldChg>
      <pc:sldChg chg="del">
        <pc:chgData name="Lisa Wharf" userId="ae7d62a1-765d-4fa2-b879-cf72c992d0bc" providerId="ADAL" clId="{B59B6243-F258-4020-B5CE-26BA30DFD1CA}" dt="2024-09-30T23:55:53.080" v="258" actId="2696"/>
        <pc:sldMkLst>
          <pc:docMk/>
          <pc:sldMk cId="3517055302" sldId="261"/>
        </pc:sldMkLst>
      </pc:sldChg>
      <pc:sldChg chg="addSp delSp modSp del mod modClrScheme chgLayout">
        <pc:chgData name="Lisa Wharf" userId="ae7d62a1-765d-4fa2-b879-cf72c992d0bc" providerId="ADAL" clId="{B59B6243-F258-4020-B5CE-26BA30DFD1CA}" dt="2024-09-30T23:55:53.080" v="258" actId="2696"/>
        <pc:sldMkLst>
          <pc:docMk/>
          <pc:sldMk cId="1968317820" sldId="262"/>
        </pc:sldMkLst>
        <pc:spChg chg="mod ord">
          <ac:chgData name="Lisa Wharf" userId="ae7d62a1-765d-4fa2-b879-cf72c992d0bc" providerId="ADAL" clId="{B59B6243-F258-4020-B5CE-26BA30DFD1CA}" dt="2024-09-30T23:50:05.875" v="239" actId="27636"/>
          <ac:spMkLst>
            <pc:docMk/>
            <pc:sldMk cId="1968317820" sldId="262"/>
            <ac:spMk id="2" creationId="{19BAE487-02B5-C299-7426-322C12ACEAF3}"/>
          </ac:spMkLst>
        </pc:spChg>
        <pc:spChg chg="mod ord">
          <ac:chgData name="Lisa Wharf" userId="ae7d62a1-765d-4fa2-b879-cf72c992d0bc" providerId="ADAL" clId="{B59B6243-F258-4020-B5CE-26BA30DFD1CA}" dt="2024-09-30T23:50:05.874" v="238" actId="27636"/>
          <ac:spMkLst>
            <pc:docMk/>
            <pc:sldMk cId="1968317820" sldId="262"/>
            <ac:spMk id="3" creationId="{3D160613-8809-75EF-C571-FF0B411EFB79}"/>
          </ac:spMkLst>
        </pc:spChg>
        <pc:spChg chg="add del mod ord">
          <ac:chgData name="Lisa Wharf" userId="ae7d62a1-765d-4fa2-b879-cf72c992d0bc" providerId="ADAL" clId="{B59B6243-F258-4020-B5CE-26BA30DFD1CA}" dt="2024-09-30T23:49:03.367" v="215" actId="700"/>
          <ac:spMkLst>
            <pc:docMk/>
            <pc:sldMk cId="1968317820" sldId="262"/>
            <ac:spMk id="5" creationId="{42F62A81-86E3-6F8F-F0D2-8B9C38F31217}"/>
          </ac:spMkLst>
        </pc:spChg>
        <pc:spChg chg="add del mod ord">
          <ac:chgData name="Lisa Wharf" userId="ae7d62a1-765d-4fa2-b879-cf72c992d0bc" providerId="ADAL" clId="{B59B6243-F258-4020-B5CE-26BA30DFD1CA}" dt="2024-09-30T23:49:10.858" v="218" actId="700"/>
          <ac:spMkLst>
            <pc:docMk/>
            <pc:sldMk cId="1968317820" sldId="262"/>
            <ac:spMk id="6" creationId="{D76FC59A-3805-FB5E-C9A8-AFDE3B29F4D4}"/>
          </ac:spMkLst>
        </pc:spChg>
        <pc:spChg chg="add del mod ord">
          <ac:chgData name="Lisa Wharf" userId="ae7d62a1-765d-4fa2-b879-cf72c992d0bc" providerId="ADAL" clId="{B59B6243-F258-4020-B5CE-26BA30DFD1CA}" dt="2024-09-30T23:49:10.858" v="218" actId="700"/>
          <ac:spMkLst>
            <pc:docMk/>
            <pc:sldMk cId="1968317820" sldId="262"/>
            <ac:spMk id="8" creationId="{3CCC59E8-9B58-49D4-1BAB-681E1A4D8842}"/>
          </ac:spMkLst>
        </pc:spChg>
        <pc:spChg chg="add del mod ord">
          <ac:chgData name="Lisa Wharf" userId="ae7d62a1-765d-4fa2-b879-cf72c992d0bc" providerId="ADAL" clId="{B59B6243-F258-4020-B5CE-26BA30DFD1CA}" dt="2024-09-30T23:49:31.411" v="227" actId="700"/>
          <ac:spMkLst>
            <pc:docMk/>
            <pc:sldMk cId="1968317820" sldId="262"/>
            <ac:spMk id="10" creationId="{6B26238B-D3C4-9844-8D5D-4D698417387E}"/>
          </ac:spMkLst>
        </pc:spChg>
        <pc:spChg chg="add del mod ord">
          <ac:chgData name="Lisa Wharf" userId="ae7d62a1-765d-4fa2-b879-cf72c992d0bc" providerId="ADAL" clId="{B59B6243-F258-4020-B5CE-26BA30DFD1CA}" dt="2024-09-30T23:50:00.047" v="234" actId="700"/>
          <ac:spMkLst>
            <pc:docMk/>
            <pc:sldMk cId="1968317820" sldId="262"/>
            <ac:spMk id="11" creationId="{6EA1B429-65A4-0CA5-98B9-714B5D0F87E3}"/>
          </ac:spMkLst>
        </pc:spChg>
        <pc:spChg chg="add del mod ord">
          <ac:chgData name="Lisa Wharf" userId="ae7d62a1-765d-4fa2-b879-cf72c992d0bc" providerId="ADAL" clId="{B59B6243-F258-4020-B5CE-26BA30DFD1CA}" dt="2024-09-30T23:50:00.047" v="234" actId="700"/>
          <ac:spMkLst>
            <pc:docMk/>
            <pc:sldMk cId="1968317820" sldId="262"/>
            <ac:spMk id="12" creationId="{F912DA16-5C69-F5E0-85EA-04CA8AC0A987}"/>
          </ac:spMkLst>
        </pc:spChg>
        <pc:picChg chg="mod ord">
          <ac:chgData name="Lisa Wharf" userId="ae7d62a1-765d-4fa2-b879-cf72c992d0bc" providerId="ADAL" clId="{B59B6243-F258-4020-B5CE-26BA30DFD1CA}" dt="2024-09-30T23:50:05.756" v="237" actId="700"/>
          <ac:picMkLst>
            <pc:docMk/>
            <pc:sldMk cId="1968317820" sldId="262"/>
            <ac:picMk id="7" creationId="{53018BE5-2675-F7B6-02D5-CCFB8330CBC0}"/>
          </ac:picMkLst>
        </pc:picChg>
      </pc:sldChg>
      <pc:sldChg chg="addSp delSp modSp new del mod modClrScheme chgLayout">
        <pc:chgData name="Lisa Wharf" userId="ae7d62a1-765d-4fa2-b879-cf72c992d0bc" providerId="ADAL" clId="{B59B6243-F258-4020-B5CE-26BA30DFD1CA}" dt="2024-09-30T23:55:53.080" v="258" actId="2696"/>
        <pc:sldMkLst>
          <pc:docMk/>
          <pc:sldMk cId="3099828746" sldId="263"/>
        </pc:sldMkLst>
        <pc:spChg chg="del mod ord">
          <ac:chgData name="Lisa Wharf" userId="ae7d62a1-765d-4fa2-b879-cf72c992d0bc" providerId="ADAL" clId="{B59B6243-F258-4020-B5CE-26BA30DFD1CA}" dt="2024-09-30T23:32:40.503" v="35" actId="700"/>
          <ac:spMkLst>
            <pc:docMk/>
            <pc:sldMk cId="3099828746" sldId="263"/>
            <ac:spMk id="2" creationId="{632C2A44-4FE1-2FD2-88CC-93C483B188A2}"/>
          </ac:spMkLst>
        </pc:spChg>
        <pc:spChg chg="del mod ord">
          <ac:chgData name="Lisa Wharf" userId="ae7d62a1-765d-4fa2-b879-cf72c992d0bc" providerId="ADAL" clId="{B59B6243-F258-4020-B5CE-26BA30DFD1CA}" dt="2024-09-30T23:32:40.503" v="35" actId="700"/>
          <ac:spMkLst>
            <pc:docMk/>
            <pc:sldMk cId="3099828746" sldId="263"/>
            <ac:spMk id="3" creationId="{B200E014-7097-EDEF-7ED9-FA46E757FBA2}"/>
          </ac:spMkLst>
        </pc:spChg>
        <pc:spChg chg="del">
          <ac:chgData name="Lisa Wharf" userId="ae7d62a1-765d-4fa2-b879-cf72c992d0bc" providerId="ADAL" clId="{B59B6243-F258-4020-B5CE-26BA30DFD1CA}" dt="2024-09-30T23:32:40.503" v="35" actId="700"/>
          <ac:spMkLst>
            <pc:docMk/>
            <pc:sldMk cId="3099828746" sldId="263"/>
            <ac:spMk id="4" creationId="{517FDF24-728B-F936-8E4F-0B3852DE1438}"/>
          </ac:spMkLst>
        </pc:spChg>
        <pc:spChg chg="add mod ord">
          <ac:chgData name="Lisa Wharf" userId="ae7d62a1-765d-4fa2-b879-cf72c992d0bc" providerId="ADAL" clId="{B59B6243-F258-4020-B5CE-26BA30DFD1CA}" dt="2024-09-30T23:32:44.689" v="41" actId="20577"/>
          <ac:spMkLst>
            <pc:docMk/>
            <pc:sldMk cId="3099828746" sldId="263"/>
            <ac:spMk id="5" creationId="{5435A7E8-550A-B832-2146-33301C15E3E3}"/>
          </ac:spMkLst>
        </pc:spChg>
        <pc:spChg chg="add mod ord">
          <ac:chgData name="Lisa Wharf" userId="ae7d62a1-765d-4fa2-b879-cf72c992d0bc" providerId="ADAL" clId="{B59B6243-F258-4020-B5CE-26BA30DFD1CA}" dt="2024-09-30T23:32:47.681" v="45" actId="20577"/>
          <ac:spMkLst>
            <pc:docMk/>
            <pc:sldMk cId="3099828746" sldId="263"/>
            <ac:spMk id="6" creationId="{09BEE251-F567-279C-5C75-7B96FB685B5F}"/>
          </ac:spMkLst>
        </pc:spChg>
      </pc:sldChg>
      <pc:sldChg chg="addSp delSp modSp new del mod modClrScheme chgLayout">
        <pc:chgData name="Lisa Wharf" userId="ae7d62a1-765d-4fa2-b879-cf72c992d0bc" providerId="ADAL" clId="{B59B6243-F258-4020-B5CE-26BA30DFD1CA}" dt="2024-09-30T23:55:53.080" v="258" actId="2696"/>
        <pc:sldMkLst>
          <pc:docMk/>
          <pc:sldMk cId="759774305" sldId="264"/>
        </pc:sldMkLst>
        <pc:spChg chg="del mod ord">
          <ac:chgData name="Lisa Wharf" userId="ae7d62a1-765d-4fa2-b879-cf72c992d0bc" providerId="ADAL" clId="{B59B6243-F258-4020-B5CE-26BA30DFD1CA}" dt="2024-09-30T23:32:56.399" v="47" actId="700"/>
          <ac:spMkLst>
            <pc:docMk/>
            <pc:sldMk cId="759774305" sldId="264"/>
            <ac:spMk id="2" creationId="{0767257B-F58E-2FFE-91D6-7B0399744A98}"/>
          </ac:spMkLst>
        </pc:spChg>
        <pc:spChg chg="del mod ord">
          <ac:chgData name="Lisa Wharf" userId="ae7d62a1-765d-4fa2-b879-cf72c992d0bc" providerId="ADAL" clId="{B59B6243-F258-4020-B5CE-26BA30DFD1CA}" dt="2024-09-30T23:32:56.399" v="47" actId="700"/>
          <ac:spMkLst>
            <pc:docMk/>
            <pc:sldMk cId="759774305" sldId="264"/>
            <ac:spMk id="3" creationId="{A889F604-781E-69B4-7239-AE009CF8A2A9}"/>
          </ac:spMkLst>
        </pc:spChg>
        <pc:spChg chg="add mod ord">
          <ac:chgData name="Lisa Wharf" userId="ae7d62a1-765d-4fa2-b879-cf72c992d0bc" providerId="ADAL" clId="{B59B6243-F258-4020-B5CE-26BA30DFD1CA}" dt="2024-09-30T23:35:08.946" v="122" actId="20577"/>
          <ac:spMkLst>
            <pc:docMk/>
            <pc:sldMk cId="759774305" sldId="264"/>
            <ac:spMk id="4" creationId="{9767B83A-6455-74D6-F0B1-D987399BD9C8}"/>
          </ac:spMkLst>
        </pc:spChg>
        <pc:spChg chg="add mod ord">
          <ac:chgData name="Lisa Wharf" userId="ae7d62a1-765d-4fa2-b879-cf72c992d0bc" providerId="ADAL" clId="{B59B6243-F258-4020-B5CE-26BA30DFD1CA}" dt="2024-09-30T23:35:04.031" v="118" actId="20577"/>
          <ac:spMkLst>
            <pc:docMk/>
            <pc:sldMk cId="759774305" sldId="264"/>
            <ac:spMk id="5" creationId="{F37CB4E8-D147-DB99-70B4-ED88D0EE3AE1}"/>
          </ac:spMkLst>
        </pc:spChg>
        <pc:spChg chg="add mod ord">
          <ac:chgData name="Lisa Wharf" userId="ae7d62a1-765d-4fa2-b879-cf72c992d0bc" providerId="ADAL" clId="{B59B6243-F258-4020-B5CE-26BA30DFD1CA}" dt="2024-09-30T23:33:00.931" v="57" actId="20577"/>
          <ac:spMkLst>
            <pc:docMk/>
            <pc:sldMk cId="759774305" sldId="264"/>
            <ac:spMk id="6" creationId="{A10D0D33-8CD6-FF80-DA84-36EF9E2A7756}"/>
          </ac:spMkLst>
        </pc:spChg>
        <pc:spChg chg="add mod ord">
          <ac:chgData name="Lisa Wharf" userId="ae7d62a1-765d-4fa2-b879-cf72c992d0bc" providerId="ADAL" clId="{B59B6243-F258-4020-B5CE-26BA30DFD1CA}" dt="2024-09-30T23:32:59.249" v="52" actId="20577"/>
          <ac:spMkLst>
            <pc:docMk/>
            <pc:sldMk cId="759774305" sldId="264"/>
            <ac:spMk id="7" creationId="{887F1EDF-B64F-0422-A44E-FD445FCE4DF2}"/>
          </ac:spMkLst>
        </pc:spChg>
      </pc:sldChg>
      <pc:sldChg chg="addSp delSp modSp new del mod modClrScheme chgLayout">
        <pc:chgData name="Lisa Wharf" userId="ae7d62a1-765d-4fa2-b879-cf72c992d0bc" providerId="ADAL" clId="{B59B6243-F258-4020-B5CE-26BA30DFD1CA}" dt="2024-09-30T23:55:53.080" v="258" actId="2696"/>
        <pc:sldMkLst>
          <pc:docMk/>
          <pc:sldMk cId="2580220074" sldId="265"/>
        </pc:sldMkLst>
        <pc:spChg chg="del mod ord">
          <ac:chgData name="Lisa Wharf" userId="ae7d62a1-765d-4fa2-b879-cf72c992d0bc" providerId="ADAL" clId="{B59B6243-F258-4020-B5CE-26BA30DFD1CA}" dt="2024-09-30T23:33:21.844" v="70" actId="700"/>
          <ac:spMkLst>
            <pc:docMk/>
            <pc:sldMk cId="2580220074" sldId="265"/>
            <ac:spMk id="2" creationId="{AB8407FF-9A9D-BB76-18E4-23B85E12EFD0}"/>
          </ac:spMkLst>
        </pc:spChg>
        <pc:spChg chg="del mod ord">
          <ac:chgData name="Lisa Wharf" userId="ae7d62a1-765d-4fa2-b879-cf72c992d0bc" providerId="ADAL" clId="{B59B6243-F258-4020-B5CE-26BA30DFD1CA}" dt="2024-09-30T23:33:21.844" v="70" actId="700"/>
          <ac:spMkLst>
            <pc:docMk/>
            <pc:sldMk cId="2580220074" sldId="265"/>
            <ac:spMk id="3" creationId="{25D92E9F-1F55-ABF5-7F05-1143C6FB829F}"/>
          </ac:spMkLst>
        </pc:spChg>
        <pc:spChg chg="del mod ord">
          <ac:chgData name="Lisa Wharf" userId="ae7d62a1-765d-4fa2-b879-cf72c992d0bc" providerId="ADAL" clId="{B59B6243-F258-4020-B5CE-26BA30DFD1CA}" dt="2024-09-30T23:33:21.844" v="70" actId="700"/>
          <ac:spMkLst>
            <pc:docMk/>
            <pc:sldMk cId="2580220074" sldId="265"/>
            <ac:spMk id="4" creationId="{85649FF4-DC85-D60A-723E-68669A036837}"/>
          </ac:spMkLst>
        </pc:spChg>
        <pc:spChg chg="del mod ord">
          <ac:chgData name="Lisa Wharf" userId="ae7d62a1-765d-4fa2-b879-cf72c992d0bc" providerId="ADAL" clId="{B59B6243-F258-4020-B5CE-26BA30DFD1CA}" dt="2024-09-30T23:33:21.844" v="70" actId="700"/>
          <ac:spMkLst>
            <pc:docMk/>
            <pc:sldMk cId="2580220074" sldId="265"/>
            <ac:spMk id="5" creationId="{9D5449FE-5E7E-EF48-4163-E7A669524370}"/>
          </ac:spMkLst>
        </pc:spChg>
        <pc:spChg chg="add mod ord">
          <ac:chgData name="Lisa Wharf" userId="ae7d62a1-765d-4fa2-b879-cf72c992d0bc" providerId="ADAL" clId="{B59B6243-F258-4020-B5CE-26BA30DFD1CA}" dt="2024-09-30T23:33:23.969" v="74" actId="20577"/>
          <ac:spMkLst>
            <pc:docMk/>
            <pc:sldMk cId="2580220074" sldId="265"/>
            <ac:spMk id="6" creationId="{0BFDB3AF-1BDF-60D5-07C8-C75CC986CEF4}"/>
          </ac:spMkLst>
        </pc:spChg>
        <pc:spChg chg="add mod ord">
          <ac:chgData name="Lisa Wharf" userId="ae7d62a1-765d-4fa2-b879-cf72c992d0bc" providerId="ADAL" clId="{B59B6243-F258-4020-B5CE-26BA30DFD1CA}" dt="2024-09-30T23:33:25.043" v="75" actId="20577"/>
          <ac:spMkLst>
            <pc:docMk/>
            <pc:sldMk cId="2580220074" sldId="265"/>
            <ac:spMk id="7" creationId="{69EACDCC-8452-09DF-5AC1-B173144F8E31}"/>
          </ac:spMkLst>
        </pc:spChg>
        <pc:spChg chg="add mod ord">
          <ac:chgData name="Lisa Wharf" userId="ae7d62a1-765d-4fa2-b879-cf72c992d0bc" providerId="ADAL" clId="{B59B6243-F258-4020-B5CE-26BA30DFD1CA}" dt="2024-09-30T23:33:26.453" v="78" actId="20577"/>
          <ac:spMkLst>
            <pc:docMk/>
            <pc:sldMk cId="2580220074" sldId="265"/>
            <ac:spMk id="8" creationId="{062DCA39-0AE7-3B47-1122-C1465CAC9488}"/>
          </ac:spMkLst>
        </pc:spChg>
        <pc:spChg chg="add mod ord">
          <ac:chgData name="Lisa Wharf" userId="ae7d62a1-765d-4fa2-b879-cf72c992d0bc" providerId="ADAL" clId="{B59B6243-F258-4020-B5CE-26BA30DFD1CA}" dt="2024-09-30T23:36:22.166" v="124" actId="5793"/>
          <ac:spMkLst>
            <pc:docMk/>
            <pc:sldMk cId="2580220074" sldId="265"/>
            <ac:spMk id="9" creationId="{78D1E475-63BE-F5AC-7410-E8020FF5CB30}"/>
          </ac:spMkLst>
        </pc:spChg>
      </pc:sldChg>
      <pc:sldChg chg="addSp delSp modSp new del mod modClrScheme chgLayout">
        <pc:chgData name="Lisa Wharf" userId="ae7d62a1-765d-4fa2-b879-cf72c992d0bc" providerId="ADAL" clId="{B59B6243-F258-4020-B5CE-26BA30DFD1CA}" dt="2024-09-30T23:55:53.080" v="258" actId="2696"/>
        <pc:sldMkLst>
          <pc:docMk/>
          <pc:sldMk cId="2845557116" sldId="266"/>
        </pc:sldMkLst>
        <pc:spChg chg="del mod ord">
          <ac:chgData name="Lisa Wharf" userId="ae7d62a1-765d-4fa2-b879-cf72c992d0bc" providerId="ADAL" clId="{B59B6243-F258-4020-B5CE-26BA30DFD1CA}" dt="2024-09-30T23:33:45.465" v="82" actId="700"/>
          <ac:spMkLst>
            <pc:docMk/>
            <pc:sldMk cId="2845557116" sldId="266"/>
            <ac:spMk id="2" creationId="{EEF3CBD3-96C3-C706-3B03-23C0A0667789}"/>
          </ac:spMkLst>
        </pc:spChg>
        <pc:spChg chg="del mod ord">
          <ac:chgData name="Lisa Wharf" userId="ae7d62a1-765d-4fa2-b879-cf72c992d0bc" providerId="ADAL" clId="{B59B6243-F258-4020-B5CE-26BA30DFD1CA}" dt="2024-09-30T23:33:45.465" v="82" actId="700"/>
          <ac:spMkLst>
            <pc:docMk/>
            <pc:sldMk cId="2845557116" sldId="266"/>
            <ac:spMk id="3" creationId="{254940FE-0FB0-2D1B-B858-FDA815BED504}"/>
          </ac:spMkLst>
        </pc:spChg>
        <pc:spChg chg="del">
          <ac:chgData name="Lisa Wharf" userId="ae7d62a1-765d-4fa2-b879-cf72c992d0bc" providerId="ADAL" clId="{B59B6243-F258-4020-B5CE-26BA30DFD1CA}" dt="2024-09-30T23:33:45.465" v="82" actId="700"/>
          <ac:spMkLst>
            <pc:docMk/>
            <pc:sldMk cId="2845557116" sldId="266"/>
            <ac:spMk id="4" creationId="{0A61961B-609F-861C-7DCE-E25AE461046A}"/>
          </ac:spMkLst>
        </pc:spChg>
        <pc:spChg chg="del mod ord">
          <ac:chgData name="Lisa Wharf" userId="ae7d62a1-765d-4fa2-b879-cf72c992d0bc" providerId="ADAL" clId="{B59B6243-F258-4020-B5CE-26BA30DFD1CA}" dt="2024-09-30T23:33:45.465" v="82" actId="700"/>
          <ac:spMkLst>
            <pc:docMk/>
            <pc:sldMk cId="2845557116" sldId="266"/>
            <ac:spMk id="5" creationId="{67C80F12-CC28-A54A-4373-CE70BF690DBB}"/>
          </ac:spMkLst>
        </pc:spChg>
        <pc:spChg chg="add mod ord">
          <ac:chgData name="Lisa Wharf" userId="ae7d62a1-765d-4fa2-b879-cf72c992d0bc" providerId="ADAL" clId="{B59B6243-F258-4020-B5CE-26BA30DFD1CA}" dt="2024-09-30T23:33:48.149" v="85" actId="20577"/>
          <ac:spMkLst>
            <pc:docMk/>
            <pc:sldMk cId="2845557116" sldId="266"/>
            <ac:spMk id="6" creationId="{F303615B-33D4-AAFF-4290-CEB64335FE2D}"/>
          </ac:spMkLst>
        </pc:spChg>
        <pc:spChg chg="add mod ord">
          <ac:chgData name="Lisa Wharf" userId="ae7d62a1-765d-4fa2-b879-cf72c992d0bc" providerId="ADAL" clId="{B59B6243-F258-4020-B5CE-26BA30DFD1CA}" dt="2024-09-30T23:33:49.490" v="88" actId="20577"/>
          <ac:spMkLst>
            <pc:docMk/>
            <pc:sldMk cId="2845557116" sldId="266"/>
            <ac:spMk id="7" creationId="{5EC1C8B1-6145-B9E6-9179-E67EFE6198E8}"/>
          </ac:spMkLst>
        </pc:spChg>
        <pc:spChg chg="add del mod ord">
          <ac:chgData name="Lisa Wharf" userId="ae7d62a1-765d-4fa2-b879-cf72c992d0bc" providerId="ADAL" clId="{B59B6243-F258-4020-B5CE-26BA30DFD1CA}" dt="2024-09-30T23:34:31.011" v="109" actId="931"/>
          <ac:spMkLst>
            <pc:docMk/>
            <pc:sldMk cId="2845557116" sldId="266"/>
            <ac:spMk id="8" creationId="{4B10C512-83B4-5FA2-DB61-492A89BD30B7}"/>
          </ac:spMkLst>
        </pc:spChg>
        <pc:picChg chg="add del mod">
          <ac:chgData name="Lisa Wharf" userId="ae7d62a1-765d-4fa2-b879-cf72c992d0bc" providerId="ADAL" clId="{B59B6243-F258-4020-B5CE-26BA30DFD1CA}" dt="2024-09-30T23:34:19.197" v="106" actId="478"/>
          <ac:picMkLst>
            <pc:docMk/>
            <pc:sldMk cId="2845557116" sldId="266"/>
            <ac:picMk id="10" creationId="{F0B6F3FD-2FFB-DC16-9387-B34B31403331}"/>
          </ac:picMkLst>
        </pc:picChg>
        <pc:picChg chg="add mod">
          <ac:chgData name="Lisa Wharf" userId="ae7d62a1-765d-4fa2-b879-cf72c992d0bc" providerId="ADAL" clId="{B59B6243-F258-4020-B5CE-26BA30DFD1CA}" dt="2024-09-30T23:34:32.703" v="111" actId="962"/>
          <ac:picMkLst>
            <pc:docMk/>
            <pc:sldMk cId="2845557116" sldId="266"/>
            <ac:picMk id="12" creationId="{CC6DBAE2-066A-3366-CFD7-54688703720E}"/>
          </ac:picMkLst>
        </pc:picChg>
      </pc:sldChg>
      <pc:sldChg chg="addSp delSp modSp new del mod modClrScheme chgLayout">
        <pc:chgData name="Lisa Wharf" userId="ae7d62a1-765d-4fa2-b879-cf72c992d0bc" providerId="ADAL" clId="{B59B6243-F258-4020-B5CE-26BA30DFD1CA}" dt="2024-09-30T23:55:53.080" v="258" actId="2696"/>
        <pc:sldMkLst>
          <pc:docMk/>
          <pc:sldMk cId="1691571439" sldId="267"/>
        </pc:sldMkLst>
        <pc:spChg chg="del mod ord">
          <ac:chgData name="Lisa Wharf" userId="ae7d62a1-765d-4fa2-b879-cf72c992d0bc" providerId="ADAL" clId="{B59B6243-F258-4020-B5CE-26BA30DFD1CA}" dt="2024-09-30T23:34:41.251" v="112" actId="700"/>
          <ac:spMkLst>
            <pc:docMk/>
            <pc:sldMk cId="1691571439" sldId="267"/>
            <ac:spMk id="2" creationId="{40D300DA-6CB7-C454-85ED-67A829CB8350}"/>
          </ac:spMkLst>
        </pc:spChg>
        <pc:spChg chg="del mod ord">
          <ac:chgData name="Lisa Wharf" userId="ae7d62a1-765d-4fa2-b879-cf72c992d0bc" providerId="ADAL" clId="{B59B6243-F258-4020-B5CE-26BA30DFD1CA}" dt="2024-09-30T23:34:41.251" v="112" actId="700"/>
          <ac:spMkLst>
            <pc:docMk/>
            <pc:sldMk cId="1691571439" sldId="267"/>
            <ac:spMk id="3" creationId="{C924616F-8E26-A808-2F68-9F37093C9698}"/>
          </ac:spMkLst>
        </pc:spChg>
        <pc:spChg chg="del">
          <ac:chgData name="Lisa Wharf" userId="ae7d62a1-765d-4fa2-b879-cf72c992d0bc" providerId="ADAL" clId="{B59B6243-F258-4020-B5CE-26BA30DFD1CA}" dt="2024-09-30T23:34:41.251" v="112" actId="700"/>
          <ac:spMkLst>
            <pc:docMk/>
            <pc:sldMk cId="1691571439" sldId="267"/>
            <ac:spMk id="4" creationId="{AE5269AD-CF35-9761-8C73-5CD704F921FA}"/>
          </ac:spMkLst>
        </pc:spChg>
        <pc:spChg chg="del mod ord">
          <ac:chgData name="Lisa Wharf" userId="ae7d62a1-765d-4fa2-b879-cf72c992d0bc" providerId="ADAL" clId="{B59B6243-F258-4020-B5CE-26BA30DFD1CA}" dt="2024-09-30T23:34:41.251" v="112" actId="700"/>
          <ac:spMkLst>
            <pc:docMk/>
            <pc:sldMk cId="1691571439" sldId="267"/>
            <ac:spMk id="5" creationId="{541E70F2-DB3E-5AAE-4BB2-C44BB5399499}"/>
          </ac:spMkLst>
        </pc:spChg>
        <pc:spChg chg="add mod ord">
          <ac:chgData name="Lisa Wharf" userId="ae7d62a1-765d-4fa2-b879-cf72c992d0bc" providerId="ADAL" clId="{B59B6243-F258-4020-B5CE-26BA30DFD1CA}" dt="2024-09-30T23:34:41.251" v="112" actId="700"/>
          <ac:spMkLst>
            <pc:docMk/>
            <pc:sldMk cId="1691571439" sldId="267"/>
            <ac:spMk id="6" creationId="{DE179452-D422-549C-C385-06D90C584EEB}"/>
          </ac:spMkLst>
        </pc:spChg>
        <pc:spChg chg="add del mod ord">
          <ac:chgData name="Lisa Wharf" userId="ae7d62a1-765d-4fa2-b879-cf72c992d0bc" providerId="ADAL" clId="{B59B6243-F258-4020-B5CE-26BA30DFD1CA}" dt="2024-09-30T23:34:47.592" v="114" actId="34307"/>
          <ac:spMkLst>
            <pc:docMk/>
            <pc:sldMk cId="1691571439" sldId="267"/>
            <ac:spMk id="7" creationId="{9E80036E-4088-9406-4B16-9223E4263D87}"/>
          </ac:spMkLst>
        </pc:spChg>
        <pc:spChg chg="add mod ord">
          <ac:chgData name="Lisa Wharf" userId="ae7d62a1-765d-4fa2-b879-cf72c992d0bc" providerId="ADAL" clId="{B59B6243-F258-4020-B5CE-26BA30DFD1CA}" dt="2024-09-30T23:34:41.251" v="112" actId="700"/>
          <ac:spMkLst>
            <pc:docMk/>
            <pc:sldMk cId="1691571439" sldId="267"/>
            <ac:spMk id="8" creationId="{4FC3A328-E6EA-AA2B-DA28-2ED5B959B1BC}"/>
          </ac:spMkLst>
        </pc:spChg>
        <pc:picChg chg="add del mod ord">
          <ac:chgData name="Lisa Wharf" userId="ae7d62a1-765d-4fa2-b879-cf72c992d0bc" providerId="ADAL" clId="{B59B6243-F258-4020-B5CE-26BA30DFD1CA}" dt="2024-09-30T23:34:47.592" v="114" actId="34307"/>
          <ac:picMkLst>
            <pc:docMk/>
            <pc:sldMk cId="1691571439" sldId="267"/>
            <ac:picMk id="9" creationId="{35CEEC45-31A7-4CF1-682C-C8C93301DC9C}"/>
          </ac:picMkLst>
        </pc:picChg>
      </pc:sldChg>
      <pc:sldChg chg="addSp delSp modSp new del mod modClrScheme chgLayout">
        <pc:chgData name="Lisa Wharf" userId="ae7d62a1-765d-4fa2-b879-cf72c992d0bc" providerId="ADAL" clId="{B59B6243-F258-4020-B5CE-26BA30DFD1CA}" dt="2024-09-30T23:55:53.080" v="258" actId="2696"/>
        <pc:sldMkLst>
          <pc:docMk/>
          <pc:sldMk cId="3940201770" sldId="268"/>
        </pc:sldMkLst>
        <pc:spChg chg="del mod ord">
          <ac:chgData name="Lisa Wharf" userId="ae7d62a1-765d-4fa2-b879-cf72c992d0bc" providerId="ADAL" clId="{B59B6243-F258-4020-B5CE-26BA30DFD1CA}" dt="2024-09-30T23:37:32.077" v="126" actId="700"/>
          <ac:spMkLst>
            <pc:docMk/>
            <pc:sldMk cId="3940201770" sldId="268"/>
            <ac:spMk id="2" creationId="{3B1C9662-F338-68D8-F9FA-4B2FC84F8234}"/>
          </ac:spMkLst>
        </pc:spChg>
        <pc:spChg chg="del">
          <ac:chgData name="Lisa Wharf" userId="ae7d62a1-765d-4fa2-b879-cf72c992d0bc" providerId="ADAL" clId="{B59B6243-F258-4020-B5CE-26BA30DFD1CA}" dt="2024-09-30T23:37:32.077" v="126" actId="700"/>
          <ac:spMkLst>
            <pc:docMk/>
            <pc:sldMk cId="3940201770" sldId="268"/>
            <ac:spMk id="3" creationId="{5B7B3041-94FC-4265-FC1F-6F0CEC4AE74B}"/>
          </ac:spMkLst>
        </pc:spChg>
        <pc:spChg chg="del mod ord">
          <ac:chgData name="Lisa Wharf" userId="ae7d62a1-765d-4fa2-b879-cf72c992d0bc" providerId="ADAL" clId="{B59B6243-F258-4020-B5CE-26BA30DFD1CA}" dt="2024-09-30T23:37:32.077" v="126" actId="700"/>
          <ac:spMkLst>
            <pc:docMk/>
            <pc:sldMk cId="3940201770" sldId="268"/>
            <ac:spMk id="4" creationId="{F242105B-66DE-1C69-939B-6B4AF2243486}"/>
          </ac:spMkLst>
        </pc:spChg>
        <pc:spChg chg="add del mod ord">
          <ac:chgData name="Lisa Wharf" userId="ae7d62a1-765d-4fa2-b879-cf72c992d0bc" providerId="ADAL" clId="{B59B6243-F258-4020-B5CE-26BA30DFD1CA}" dt="2024-09-30T23:38:40.234" v="127" actId="26606"/>
          <ac:spMkLst>
            <pc:docMk/>
            <pc:sldMk cId="3940201770" sldId="268"/>
            <ac:spMk id="5" creationId="{00F2DF6E-337E-05EC-8DCC-7F953A04B75C}"/>
          </ac:spMkLst>
        </pc:spChg>
        <pc:spChg chg="add del mod ord">
          <ac:chgData name="Lisa Wharf" userId="ae7d62a1-765d-4fa2-b879-cf72c992d0bc" providerId="ADAL" clId="{B59B6243-F258-4020-B5CE-26BA30DFD1CA}" dt="2024-09-30T23:38:40.234" v="127" actId="26606"/>
          <ac:spMkLst>
            <pc:docMk/>
            <pc:sldMk cId="3940201770" sldId="268"/>
            <ac:spMk id="6" creationId="{510ABA8A-54C5-5BBB-43ED-324DD812070F}"/>
          </ac:spMkLst>
        </pc:spChg>
        <pc:spChg chg="add mod ord">
          <ac:chgData name="Lisa Wharf" userId="ae7d62a1-765d-4fa2-b879-cf72c992d0bc" providerId="ADAL" clId="{B59B6243-F258-4020-B5CE-26BA30DFD1CA}" dt="2024-09-30T23:39:24.017" v="130" actId="700"/>
          <ac:spMkLst>
            <pc:docMk/>
            <pc:sldMk cId="3940201770" sldId="268"/>
            <ac:spMk id="7" creationId="{8481935E-63B7-C021-9E16-ACFCD0146EE7}"/>
          </ac:spMkLst>
        </pc:spChg>
        <pc:spChg chg="add mod ord">
          <ac:chgData name="Lisa Wharf" userId="ae7d62a1-765d-4fa2-b879-cf72c992d0bc" providerId="ADAL" clId="{B59B6243-F258-4020-B5CE-26BA30DFD1CA}" dt="2024-09-30T23:39:24.017" v="130" actId="700"/>
          <ac:spMkLst>
            <pc:docMk/>
            <pc:sldMk cId="3940201770" sldId="268"/>
            <ac:spMk id="8" creationId="{F643CC8C-D3E5-AC2E-C440-DCF4279FD0A7}"/>
          </ac:spMkLst>
        </pc:spChg>
        <pc:spChg chg="add del mod ord">
          <ac:chgData name="Lisa Wharf" userId="ae7d62a1-765d-4fa2-b879-cf72c992d0bc" providerId="ADAL" clId="{B59B6243-F258-4020-B5CE-26BA30DFD1CA}" dt="2024-09-30T23:39:24.017" v="130" actId="700"/>
          <ac:spMkLst>
            <pc:docMk/>
            <pc:sldMk cId="3940201770" sldId="268"/>
            <ac:spMk id="11" creationId="{477353EA-7802-24CE-9291-B015A7DBDF95}"/>
          </ac:spMkLst>
        </pc:spChg>
        <pc:spChg chg="add del mod ord">
          <ac:chgData name="Lisa Wharf" userId="ae7d62a1-765d-4fa2-b879-cf72c992d0bc" providerId="ADAL" clId="{B59B6243-F258-4020-B5CE-26BA30DFD1CA}" dt="2024-09-30T23:39:24.017" v="130" actId="700"/>
          <ac:spMkLst>
            <pc:docMk/>
            <pc:sldMk cId="3940201770" sldId="268"/>
            <ac:spMk id="13" creationId="{9DC95B41-45A1-349C-6BC0-376F4BE1591B}"/>
          </ac:spMkLst>
        </pc:spChg>
      </pc:sldChg>
      <pc:sldChg chg="modSp new del mod ord">
        <pc:chgData name="Lisa Wharf" userId="ae7d62a1-765d-4fa2-b879-cf72c992d0bc" providerId="ADAL" clId="{B59B6243-F258-4020-B5CE-26BA30DFD1CA}" dt="2024-09-30T23:55:53.080" v="258" actId="2696"/>
        <pc:sldMkLst>
          <pc:docMk/>
          <pc:sldMk cId="3271737493" sldId="269"/>
        </pc:sldMkLst>
        <pc:spChg chg="mod">
          <ac:chgData name="Lisa Wharf" userId="ae7d62a1-765d-4fa2-b879-cf72c992d0bc" providerId="ADAL" clId="{B59B6243-F258-4020-B5CE-26BA30DFD1CA}" dt="2024-09-30T23:54:26.440" v="248" actId="27636"/>
          <ac:spMkLst>
            <pc:docMk/>
            <pc:sldMk cId="3271737493" sldId="269"/>
            <ac:spMk id="4" creationId="{E96771C3-62B8-47B1-4765-A96D763057EF}"/>
          </ac:spMkLst>
        </pc:spChg>
      </pc:sldChg>
      <pc:sldChg chg="addSp delSp modSp new del mod modClrScheme chgLayout">
        <pc:chgData name="Lisa Wharf" userId="ae7d62a1-765d-4fa2-b879-cf72c992d0bc" providerId="ADAL" clId="{B59B6243-F258-4020-B5CE-26BA30DFD1CA}" dt="2024-09-30T23:55:53.080" v="258" actId="2696"/>
        <pc:sldMkLst>
          <pc:docMk/>
          <pc:sldMk cId="3209250417" sldId="270"/>
        </pc:sldMkLst>
        <pc:spChg chg="del mod ord">
          <ac:chgData name="Lisa Wharf" userId="ae7d62a1-765d-4fa2-b879-cf72c992d0bc" providerId="ADAL" clId="{B59B6243-F258-4020-B5CE-26BA30DFD1CA}" dt="2024-09-30T23:53:34.736" v="244" actId="700"/>
          <ac:spMkLst>
            <pc:docMk/>
            <pc:sldMk cId="3209250417" sldId="270"/>
            <ac:spMk id="2" creationId="{C797FB09-F556-000A-7DDD-A732B917C3C0}"/>
          </ac:spMkLst>
        </pc:spChg>
        <pc:spChg chg="del mod ord">
          <ac:chgData name="Lisa Wharf" userId="ae7d62a1-765d-4fa2-b879-cf72c992d0bc" providerId="ADAL" clId="{B59B6243-F258-4020-B5CE-26BA30DFD1CA}" dt="2024-09-30T23:53:34.736" v="244" actId="700"/>
          <ac:spMkLst>
            <pc:docMk/>
            <pc:sldMk cId="3209250417" sldId="270"/>
            <ac:spMk id="3" creationId="{E4735457-917F-A16E-F56C-8FD864840F42}"/>
          </ac:spMkLst>
        </pc:spChg>
        <pc:spChg chg="del">
          <ac:chgData name="Lisa Wharf" userId="ae7d62a1-765d-4fa2-b879-cf72c992d0bc" providerId="ADAL" clId="{B59B6243-F258-4020-B5CE-26BA30DFD1CA}" dt="2024-09-30T23:53:34.736" v="244" actId="700"/>
          <ac:spMkLst>
            <pc:docMk/>
            <pc:sldMk cId="3209250417" sldId="270"/>
            <ac:spMk id="4" creationId="{D5910A42-FD3F-541E-4F73-13C7E5C02F59}"/>
          </ac:spMkLst>
        </pc:spChg>
        <pc:spChg chg="del">
          <ac:chgData name="Lisa Wharf" userId="ae7d62a1-765d-4fa2-b879-cf72c992d0bc" providerId="ADAL" clId="{B59B6243-F258-4020-B5CE-26BA30DFD1CA}" dt="2024-09-30T23:53:34.736" v="244" actId="700"/>
          <ac:spMkLst>
            <pc:docMk/>
            <pc:sldMk cId="3209250417" sldId="270"/>
            <ac:spMk id="5" creationId="{D33F67CA-9FC9-C24C-4776-3C2D497610A4}"/>
          </ac:spMkLst>
        </pc:spChg>
        <pc:spChg chg="del mod ord">
          <ac:chgData name="Lisa Wharf" userId="ae7d62a1-765d-4fa2-b879-cf72c992d0bc" providerId="ADAL" clId="{B59B6243-F258-4020-B5CE-26BA30DFD1CA}" dt="2024-09-30T23:53:34.736" v="244" actId="700"/>
          <ac:spMkLst>
            <pc:docMk/>
            <pc:sldMk cId="3209250417" sldId="270"/>
            <ac:spMk id="6" creationId="{194769E4-F37B-FF48-244F-3418B84554C9}"/>
          </ac:spMkLst>
        </pc:spChg>
        <pc:spChg chg="add mod ord">
          <ac:chgData name="Lisa Wharf" userId="ae7d62a1-765d-4fa2-b879-cf72c992d0bc" providerId="ADAL" clId="{B59B6243-F258-4020-B5CE-26BA30DFD1CA}" dt="2024-09-30T23:53:34.736" v="244" actId="700"/>
          <ac:spMkLst>
            <pc:docMk/>
            <pc:sldMk cId="3209250417" sldId="270"/>
            <ac:spMk id="7" creationId="{8A9158C3-752F-B66F-7FE2-3F776FF88F01}"/>
          </ac:spMkLst>
        </pc:spChg>
        <pc:spChg chg="add mod ord">
          <ac:chgData name="Lisa Wharf" userId="ae7d62a1-765d-4fa2-b879-cf72c992d0bc" providerId="ADAL" clId="{B59B6243-F258-4020-B5CE-26BA30DFD1CA}" dt="2024-09-30T23:53:34.736" v="244" actId="700"/>
          <ac:spMkLst>
            <pc:docMk/>
            <pc:sldMk cId="3209250417" sldId="270"/>
            <ac:spMk id="8" creationId="{15C7306E-F6BF-B750-9FA1-F0DB6BF814B7}"/>
          </ac:spMkLst>
        </pc:spChg>
        <pc:spChg chg="add mod ord">
          <ac:chgData name="Lisa Wharf" userId="ae7d62a1-765d-4fa2-b879-cf72c992d0bc" providerId="ADAL" clId="{B59B6243-F258-4020-B5CE-26BA30DFD1CA}" dt="2024-09-30T23:53:34.736" v="244" actId="700"/>
          <ac:spMkLst>
            <pc:docMk/>
            <pc:sldMk cId="3209250417" sldId="270"/>
            <ac:spMk id="9" creationId="{70F026CC-CC24-E78C-6979-249F74F409E7}"/>
          </ac:spMkLst>
        </pc:spChg>
      </pc:sldChg>
      <pc:sldChg chg="addSp delSp modSp new del mod modClrScheme chgLayout">
        <pc:chgData name="Lisa Wharf" userId="ae7d62a1-765d-4fa2-b879-cf72c992d0bc" providerId="ADAL" clId="{B59B6243-F258-4020-B5CE-26BA30DFD1CA}" dt="2024-09-30T23:55:53.080" v="258" actId="2696"/>
        <pc:sldMkLst>
          <pc:docMk/>
          <pc:sldMk cId="3024196094" sldId="271"/>
        </pc:sldMkLst>
        <pc:spChg chg="del mod ord">
          <ac:chgData name="Lisa Wharf" userId="ae7d62a1-765d-4fa2-b879-cf72c992d0bc" providerId="ADAL" clId="{B59B6243-F258-4020-B5CE-26BA30DFD1CA}" dt="2024-09-30T23:53:49.904" v="246" actId="700"/>
          <ac:spMkLst>
            <pc:docMk/>
            <pc:sldMk cId="3024196094" sldId="271"/>
            <ac:spMk id="2" creationId="{3F93C8D6-6E99-4051-EA22-07E2626BE3E7}"/>
          </ac:spMkLst>
        </pc:spChg>
        <pc:spChg chg="del mod ord">
          <ac:chgData name="Lisa Wharf" userId="ae7d62a1-765d-4fa2-b879-cf72c992d0bc" providerId="ADAL" clId="{B59B6243-F258-4020-B5CE-26BA30DFD1CA}" dt="2024-09-30T23:53:49.904" v="246" actId="700"/>
          <ac:spMkLst>
            <pc:docMk/>
            <pc:sldMk cId="3024196094" sldId="271"/>
            <ac:spMk id="3" creationId="{D3A3E0C0-D29A-E74D-C496-ABF0EC3028DB}"/>
          </ac:spMkLst>
        </pc:spChg>
        <pc:spChg chg="del mod ord">
          <ac:chgData name="Lisa Wharf" userId="ae7d62a1-765d-4fa2-b879-cf72c992d0bc" providerId="ADAL" clId="{B59B6243-F258-4020-B5CE-26BA30DFD1CA}" dt="2024-09-30T23:53:49.904" v="246" actId="700"/>
          <ac:spMkLst>
            <pc:docMk/>
            <pc:sldMk cId="3024196094" sldId="271"/>
            <ac:spMk id="4" creationId="{737BEEC4-8530-FB1B-9E7B-E87776D01BD8}"/>
          </ac:spMkLst>
        </pc:spChg>
        <pc:spChg chg="add mod ord">
          <ac:chgData name="Lisa Wharf" userId="ae7d62a1-765d-4fa2-b879-cf72c992d0bc" providerId="ADAL" clId="{B59B6243-F258-4020-B5CE-26BA30DFD1CA}" dt="2024-09-30T23:53:49.904" v="246" actId="700"/>
          <ac:spMkLst>
            <pc:docMk/>
            <pc:sldMk cId="3024196094" sldId="271"/>
            <ac:spMk id="5" creationId="{2A68DC75-6C66-5D97-9E35-A8530C8FCA09}"/>
          </ac:spMkLst>
        </pc:spChg>
        <pc:spChg chg="add mod ord">
          <ac:chgData name="Lisa Wharf" userId="ae7d62a1-765d-4fa2-b879-cf72c992d0bc" providerId="ADAL" clId="{B59B6243-F258-4020-B5CE-26BA30DFD1CA}" dt="2024-09-30T23:53:49.904" v="246" actId="700"/>
          <ac:spMkLst>
            <pc:docMk/>
            <pc:sldMk cId="3024196094" sldId="271"/>
            <ac:spMk id="6" creationId="{6A6C0706-54D8-FCDF-1266-5042A9D07F5E}"/>
          </ac:spMkLst>
        </pc:spChg>
        <pc:spChg chg="add mod ord">
          <ac:chgData name="Lisa Wharf" userId="ae7d62a1-765d-4fa2-b879-cf72c992d0bc" providerId="ADAL" clId="{B59B6243-F258-4020-B5CE-26BA30DFD1CA}" dt="2024-09-30T23:53:49.904" v="246" actId="700"/>
          <ac:spMkLst>
            <pc:docMk/>
            <pc:sldMk cId="3024196094" sldId="271"/>
            <ac:spMk id="7" creationId="{D7646ECE-1B07-81CB-4AC3-7FFBC3EC8E99}"/>
          </ac:spMkLst>
        </pc:spChg>
        <pc:spChg chg="add mod ord">
          <ac:chgData name="Lisa Wharf" userId="ae7d62a1-765d-4fa2-b879-cf72c992d0bc" providerId="ADAL" clId="{B59B6243-F258-4020-B5CE-26BA30DFD1CA}" dt="2024-09-30T23:53:49.904" v="246" actId="700"/>
          <ac:spMkLst>
            <pc:docMk/>
            <pc:sldMk cId="3024196094" sldId="271"/>
            <ac:spMk id="8" creationId="{48E5D408-83A6-D916-CEC5-21DD5B301E32}"/>
          </ac:spMkLst>
        </pc:spChg>
      </pc:sldChg>
      <pc:sldMasterChg chg="modSldLayout sldLayoutOrd">
        <pc:chgData name="Lisa Wharf" userId="ae7d62a1-765d-4fa2-b879-cf72c992d0bc" providerId="ADAL" clId="{B59B6243-F258-4020-B5CE-26BA30DFD1CA}" dt="2024-10-01T00:07:46.358" v="309" actId="1035"/>
        <pc:sldMasterMkLst>
          <pc:docMk/>
          <pc:sldMasterMk cId="791056723" sldId="2147483648"/>
        </pc:sldMasterMkLst>
        <pc:sldLayoutChg chg="addSp modSp mod">
          <pc:chgData name="Lisa Wharf" userId="ae7d62a1-765d-4fa2-b879-cf72c992d0bc" providerId="ADAL" clId="{B59B6243-F258-4020-B5CE-26BA30DFD1CA}" dt="2024-09-30T23:54:26.392" v="247" actId="14100"/>
          <pc:sldLayoutMkLst>
            <pc:docMk/>
            <pc:sldMasterMk cId="791056723" sldId="2147483648"/>
            <pc:sldLayoutMk cId="2272400040" sldId="2147483649"/>
          </pc:sldLayoutMkLst>
          <pc:spChg chg="mod">
            <ac:chgData name="Lisa Wharf" userId="ae7d62a1-765d-4fa2-b879-cf72c992d0bc" providerId="ADAL" clId="{B59B6243-F258-4020-B5CE-26BA30DFD1CA}" dt="2024-09-30T23:54:26.392" v="247" actId="14100"/>
            <ac:spMkLst>
              <pc:docMk/>
              <pc:sldMasterMk cId="791056723" sldId="2147483648"/>
              <pc:sldLayoutMk cId="2272400040" sldId="2147483649"/>
              <ac:spMk id="3" creationId="{1482341B-53EF-67B8-A220-A9415B8C2E0D}"/>
            </ac:spMkLst>
          </pc:spChg>
          <pc:spChg chg="add mod">
            <ac:chgData name="Lisa Wharf" userId="ae7d62a1-765d-4fa2-b879-cf72c992d0bc" providerId="ADAL" clId="{B59B6243-F258-4020-B5CE-26BA30DFD1CA}" dt="2024-09-30T23:40:41.251" v="139" actId="14100"/>
            <ac:spMkLst>
              <pc:docMk/>
              <pc:sldMasterMk cId="791056723" sldId="2147483648"/>
              <pc:sldLayoutMk cId="2272400040" sldId="2147483649"/>
              <ac:spMk id="5" creationId="{8F4169E0-AACF-6458-9497-05D224C2E977}"/>
            </ac:spMkLst>
          </pc:spChg>
        </pc:sldLayoutChg>
        <pc:sldLayoutChg chg="addSp delSp modSp mod ord">
          <pc:chgData name="Lisa Wharf" userId="ae7d62a1-765d-4fa2-b879-cf72c992d0bc" providerId="ADAL" clId="{B59B6243-F258-4020-B5CE-26BA30DFD1CA}" dt="2024-10-01T00:05:37.461" v="279"/>
          <pc:sldLayoutMkLst>
            <pc:docMk/>
            <pc:sldMasterMk cId="791056723" sldId="2147483648"/>
            <pc:sldLayoutMk cId="1604471848" sldId="2147483650"/>
          </pc:sldLayoutMkLst>
          <pc:spChg chg="del">
            <ac:chgData name="Lisa Wharf" userId="ae7d62a1-765d-4fa2-b879-cf72c992d0bc" providerId="ADAL" clId="{B59B6243-F258-4020-B5CE-26BA30DFD1CA}" dt="2024-09-30T23:42:56.466" v="154" actId="478"/>
            <ac:spMkLst>
              <pc:docMk/>
              <pc:sldMasterMk cId="791056723" sldId="2147483648"/>
              <pc:sldLayoutMk cId="1604471848" sldId="2147483650"/>
              <ac:spMk id="4" creationId="{A7935999-0CA3-4813-006B-F257A655BB2B}"/>
            </ac:spMkLst>
          </pc:spChg>
          <pc:spChg chg="del">
            <ac:chgData name="Lisa Wharf" userId="ae7d62a1-765d-4fa2-b879-cf72c992d0bc" providerId="ADAL" clId="{B59B6243-F258-4020-B5CE-26BA30DFD1CA}" dt="2024-09-30T23:43:02.415" v="156" actId="478"/>
            <ac:spMkLst>
              <pc:docMk/>
              <pc:sldMasterMk cId="791056723" sldId="2147483648"/>
              <pc:sldLayoutMk cId="1604471848" sldId="2147483650"/>
              <ac:spMk id="5" creationId="{14785AC5-865A-C5CD-2FF5-FFCF14E57B18}"/>
            </ac:spMkLst>
          </pc:spChg>
          <pc:spChg chg="del">
            <ac:chgData name="Lisa Wharf" userId="ae7d62a1-765d-4fa2-b879-cf72c992d0bc" providerId="ADAL" clId="{B59B6243-F258-4020-B5CE-26BA30DFD1CA}" dt="2024-09-30T23:43:00.546" v="155" actId="478"/>
            <ac:spMkLst>
              <pc:docMk/>
              <pc:sldMasterMk cId="791056723" sldId="2147483648"/>
              <pc:sldLayoutMk cId="1604471848" sldId="2147483650"/>
              <ac:spMk id="6" creationId="{E63B941D-1450-CD44-A965-6806E5B2596F}"/>
            </ac:spMkLst>
          </pc:spChg>
          <pc:spChg chg="add mod">
            <ac:chgData name="Lisa Wharf" userId="ae7d62a1-765d-4fa2-b879-cf72c992d0bc" providerId="ADAL" clId="{B59B6243-F258-4020-B5CE-26BA30DFD1CA}" dt="2024-09-30T23:43:04.391" v="157"/>
            <ac:spMkLst>
              <pc:docMk/>
              <pc:sldMasterMk cId="791056723" sldId="2147483648"/>
              <pc:sldLayoutMk cId="1604471848" sldId="2147483650"/>
              <ac:spMk id="7" creationId="{58884379-FB56-A74B-FE65-9409E4E33E33}"/>
            </ac:spMkLst>
          </pc:spChg>
          <pc:spChg chg="add mod">
            <ac:chgData name="Lisa Wharf" userId="ae7d62a1-765d-4fa2-b879-cf72c992d0bc" providerId="ADAL" clId="{B59B6243-F258-4020-B5CE-26BA30DFD1CA}" dt="2024-10-01T00:05:37.461" v="279"/>
            <ac:spMkLst>
              <pc:docMk/>
              <pc:sldMasterMk cId="791056723" sldId="2147483648"/>
              <pc:sldLayoutMk cId="1604471848" sldId="2147483650"/>
              <ac:spMk id="9" creationId="{1AF0D400-BF04-D07C-7FD1-7E69A6EEFC0C}"/>
            </ac:spMkLst>
          </pc:spChg>
          <pc:picChg chg="add mod">
            <ac:chgData name="Lisa Wharf" userId="ae7d62a1-765d-4fa2-b879-cf72c992d0bc" providerId="ADAL" clId="{B59B6243-F258-4020-B5CE-26BA30DFD1CA}" dt="2024-09-30T23:43:04.391" v="157"/>
            <ac:picMkLst>
              <pc:docMk/>
              <pc:sldMasterMk cId="791056723" sldId="2147483648"/>
              <pc:sldLayoutMk cId="1604471848" sldId="2147483650"/>
              <ac:picMk id="8" creationId="{57EA85C2-9BEF-5F06-99A3-DED39073FC45}"/>
            </ac:picMkLst>
          </pc:picChg>
        </pc:sldLayoutChg>
        <pc:sldLayoutChg chg="addSp delSp modSp mod ord">
          <pc:chgData name="Lisa Wharf" userId="ae7d62a1-765d-4fa2-b879-cf72c992d0bc" providerId="ADAL" clId="{B59B6243-F258-4020-B5CE-26BA30DFD1CA}" dt="2024-10-01T00:05:34.672" v="278"/>
          <pc:sldLayoutMkLst>
            <pc:docMk/>
            <pc:sldMasterMk cId="791056723" sldId="2147483648"/>
            <pc:sldLayoutMk cId="1745742738" sldId="2147483652"/>
          </pc:sldLayoutMkLst>
          <pc:spChg chg="del">
            <ac:chgData name="Lisa Wharf" userId="ae7d62a1-765d-4fa2-b879-cf72c992d0bc" providerId="ADAL" clId="{B59B6243-F258-4020-B5CE-26BA30DFD1CA}" dt="2024-09-30T23:44:21.519" v="161" actId="478"/>
            <ac:spMkLst>
              <pc:docMk/>
              <pc:sldMasterMk cId="791056723" sldId="2147483648"/>
              <pc:sldLayoutMk cId="1745742738" sldId="2147483652"/>
              <ac:spMk id="5" creationId="{9432269A-4BE7-7DE8-3B59-70155487EF10}"/>
            </ac:spMkLst>
          </pc:spChg>
          <pc:spChg chg="del">
            <ac:chgData name="Lisa Wharf" userId="ae7d62a1-765d-4fa2-b879-cf72c992d0bc" providerId="ADAL" clId="{B59B6243-F258-4020-B5CE-26BA30DFD1CA}" dt="2024-09-30T23:44:24.048" v="162" actId="478"/>
            <ac:spMkLst>
              <pc:docMk/>
              <pc:sldMasterMk cId="791056723" sldId="2147483648"/>
              <pc:sldLayoutMk cId="1745742738" sldId="2147483652"/>
              <ac:spMk id="6" creationId="{8FC0DFC3-1376-DE9C-6C46-CEDC3B01CBBC}"/>
            </ac:spMkLst>
          </pc:spChg>
          <pc:spChg chg="del">
            <ac:chgData name="Lisa Wharf" userId="ae7d62a1-765d-4fa2-b879-cf72c992d0bc" providerId="ADAL" clId="{B59B6243-F258-4020-B5CE-26BA30DFD1CA}" dt="2024-09-30T23:44:25.370" v="163" actId="478"/>
            <ac:spMkLst>
              <pc:docMk/>
              <pc:sldMasterMk cId="791056723" sldId="2147483648"/>
              <pc:sldLayoutMk cId="1745742738" sldId="2147483652"/>
              <ac:spMk id="7" creationId="{856646A5-3B9C-3D38-F311-50662E4BF8C5}"/>
            </ac:spMkLst>
          </pc:spChg>
          <pc:spChg chg="add mod">
            <ac:chgData name="Lisa Wharf" userId="ae7d62a1-765d-4fa2-b879-cf72c992d0bc" providerId="ADAL" clId="{B59B6243-F258-4020-B5CE-26BA30DFD1CA}" dt="2024-09-30T23:44:26.960" v="164"/>
            <ac:spMkLst>
              <pc:docMk/>
              <pc:sldMasterMk cId="791056723" sldId="2147483648"/>
              <pc:sldLayoutMk cId="1745742738" sldId="2147483652"/>
              <ac:spMk id="8" creationId="{9EAB3016-88E4-2296-B78F-F0091C10B745}"/>
            </ac:spMkLst>
          </pc:spChg>
          <pc:spChg chg="add mod">
            <ac:chgData name="Lisa Wharf" userId="ae7d62a1-765d-4fa2-b879-cf72c992d0bc" providerId="ADAL" clId="{B59B6243-F258-4020-B5CE-26BA30DFD1CA}" dt="2024-10-01T00:05:34.672" v="278"/>
            <ac:spMkLst>
              <pc:docMk/>
              <pc:sldMasterMk cId="791056723" sldId="2147483648"/>
              <pc:sldLayoutMk cId="1745742738" sldId="2147483652"/>
              <ac:spMk id="10" creationId="{0F659B91-F311-A887-7AB4-3D7B4815E465}"/>
            </ac:spMkLst>
          </pc:spChg>
          <pc:picChg chg="add mod">
            <ac:chgData name="Lisa Wharf" userId="ae7d62a1-765d-4fa2-b879-cf72c992d0bc" providerId="ADAL" clId="{B59B6243-F258-4020-B5CE-26BA30DFD1CA}" dt="2024-09-30T23:44:26.960" v="164"/>
            <ac:picMkLst>
              <pc:docMk/>
              <pc:sldMasterMk cId="791056723" sldId="2147483648"/>
              <pc:sldLayoutMk cId="1745742738" sldId="2147483652"/>
              <ac:picMk id="9" creationId="{79442021-241D-2DEE-8CD4-01055E866344}"/>
            </ac:picMkLst>
          </pc:picChg>
        </pc:sldLayoutChg>
        <pc:sldLayoutChg chg="addSp delSp modSp mod">
          <pc:chgData name="Lisa Wharf" userId="ae7d62a1-765d-4fa2-b879-cf72c992d0bc" providerId="ADAL" clId="{B59B6243-F258-4020-B5CE-26BA30DFD1CA}" dt="2024-10-01T00:05:10.854" v="274"/>
          <pc:sldLayoutMkLst>
            <pc:docMk/>
            <pc:sldMasterMk cId="791056723" sldId="2147483648"/>
            <pc:sldLayoutMk cId="708123316" sldId="2147483653"/>
          </pc:sldLayoutMkLst>
          <pc:spChg chg="mod">
            <ac:chgData name="Lisa Wharf" userId="ae7d62a1-765d-4fa2-b879-cf72c992d0bc" providerId="ADAL" clId="{B59B6243-F258-4020-B5CE-26BA30DFD1CA}" dt="2024-09-30T23:47:30.956" v="191" actId="14100"/>
            <ac:spMkLst>
              <pc:docMk/>
              <pc:sldMasterMk cId="791056723" sldId="2147483648"/>
              <pc:sldLayoutMk cId="708123316" sldId="2147483653"/>
              <ac:spMk id="2" creationId="{CF9235C6-FE80-161B-6D87-7D8793972C2C}"/>
            </ac:spMkLst>
          </pc:spChg>
          <pc:spChg chg="mod">
            <ac:chgData name="Lisa Wharf" userId="ae7d62a1-765d-4fa2-b879-cf72c992d0bc" providerId="ADAL" clId="{B59B6243-F258-4020-B5CE-26BA30DFD1CA}" dt="2024-09-30T23:47:45.151" v="202" actId="14100"/>
            <ac:spMkLst>
              <pc:docMk/>
              <pc:sldMasterMk cId="791056723" sldId="2147483648"/>
              <pc:sldLayoutMk cId="708123316" sldId="2147483653"/>
              <ac:spMk id="3" creationId="{9045CBE3-D9A8-CB67-B6EE-CFCE6B8769F2}"/>
            </ac:spMkLst>
          </pc:spChg>
          <pc:spChg chg="mod">
            <ac:chgData name="Lisa Wharf" userId="ae7d62a1-765d-4fa2-b879-cf72c992d0bc" providerId="ADAL" clId="{B59B6243-F258-4020-B5CE-26BA30DFD1CA}" dt="2024-09-30T23:47:45.151" v="202" actId="14100"/>
            <ac:spMkLst>
              <pc:docMk/>
              <pc:sldMasterMk cId="791056723" sldId="2147483648"/>
              <pc:sldLayoutMk cId="708123316" sldId="2147483653"/>
              <ac:spMk id="4" creationId="{35533A8D-A875-A904-5F41-360060BCF38B}"/>
            </ac:spMkLst>
          </pc:spChg>
          <pc:spChg chg="mod">
            <ac:chgData name="Lisa Wharf" userId="ae7d62a1-765d-4fa2-b879-cf72c992d0bc" providerId="ADAL" clId="{B59B6243-F258-4020-B5CE-26BA30DFD1CA}" dt="2024-09-30T23:47:39.221" v="201" actId="14100"/>
            <ac:spMkLst>
              <pc:docMk/>
              <pc:sldMasterMk cId="791056723" sldId="2147483648"/>
              <pc:sldLayoutMk cId="708123316" sldId="2147483653"/>
              <ac:spMk id="5" creationId="{7EEF6654-25E6-610D-D6E6-C68A3D2F66E4}"/>
            </ac:spMkLst>
          </pc:spChg>
          <pc:spChg chg="mod">
            <ac:chgData name="Lisa Wharf" userId="ae7d62a1-765d-4fa2-b879-cf72c992d0bc" providerId="ADAL" clId="{B59B6243-F258-4020-B5CE-26BA30DFD1CA}" dt="2024-09-30T23:47:39.221" v="201" actId="14100"/>
            <ac:spMkLst>
              <pc:docMk/>
              <pc:sldMasterMk cId="791056723" sldId="2147483648"/>
              <pc:sldLayoutMk cId="708123316" sldId="2147483653"/>
              <ac:spMk id="6" creationId="{7D7A306E-3FCE-91D4-129C-2D87294FD15B}"/>
            </ac:spMkLst>
          </pc:spChg>
          <pc:spChg chg="del">
            <ac:chgData name="Lisa Wharf" userId="ae7d62a1-765d-4fa2-b879-cf72c992d0bc" providerId="ADAL" clId="{B59B6243-F258-4020-B5CE-26BA30DFD1CA}" dt="2024-09-30T23:46:10.080" v="167" actId="478"/>
            <ac:spMkLst>
              <pc:docMk/>
              <pc:sldMasterMk cId="791056723" sldId="2147483648"/>
              <pc:sldLayoutMk cId="708123316" sldId="2147483653"/>
              <ac:spMk id="7" creationId="{F8FF2DB6-3B80-C84C-C16E-5B9E0F4A4C8B}"/>
            </ac:spMkLst>
          </pc:spChg>
          <pc:spChg chg="del">
            <ac:chgData name="Lisa Wharf" userId="ae7d62a1-765d-4fa2-b879-cf72c992d0bc" providerId="ADAL" clId="{B59B6243-F258-4020-B5CE-26BA30DFD1CA}" dt="2024-09-30T23:46:16.247" v="169" actId="478"/>
            <ac:spMkLst>
              <pc:docMk/>
              <pc:sldMasterMk cId="791056723" sldId="2147483648"/>
              <pc:sldLayoutMk cId="708123316" sldId="2147483653"/>
              <ac:spMk id="8" creationId="{D806CFAA-AEF0-5DFB-9F6C-BCE63FDB1641}"/>
            </ac:spMkLst>
          </pc:spChg>
          <pc:spChg chg="del">
            <ac:chgData name="Lisa Wharf" userId="ae7d62a1-765d-4fa2-b879-cf72c992d0bc" providerId="ADAL" clId="{B59B6243-F258-4020-B5CE-26BA30DFD1CA}" dt="2024-09-30T23:46:17.598" v="170" actId="478"/>
            <ac:spMkLst>
              <pc:docMk/>
              <pc:sldMasterMk cId="791056723" sldId="2147483648"/>
              <pc:sldLayoutMk cId="708123316" sldId="2147483653"/>
              <ac:spMk id="9" creationId="{8D1CB56D-9755-114F-F793-76EB6BD51F92}"/>
            </ac:spMkLst>
          </pc:spChg>
          <pc:spChg chg="add mod">
            <ac:chgData name="Lisa Wharf" userId="ae7d62a1-765d-4fa2-b879-cf72c992d0bc" providerId="ADAL" clId="{B59B6243-F258-4020-B5CE-26BA30DFD1CA}" dt="2024-10-01T00:05:10.854" v="274"/>
            <ac:spMkLst>
              <pc:docMk/>
              <pc:sldMasterMk cId="791056723" sldId="2147483648"/>
              <pc:sldLayoutMk cId="708123316" sldId="2147483653"/>
              <ac:spMk id="12" creationId="{AC8A3D45-B180-DA82-DCCF-0384806718FD}"/>
            </ac:spMkLst>
          </pc:spChg>
          <pc:picChg chg="add del mod">
            <ac:chgData name="Lisa Wharf" userId="ae7d62a1-765d-4fa2-b879-cf72c992d0bc" providerId="ADAL" clId="{B59B6243-F258-4020-B5CE-26BA30DFD1CA}" dt="2024-09-30T23:48:13.017" v="205" actId="478"/>
            <ac:picMkLst>
              <pc:docMk/>
              <pc:sldMasterMk cId="791056723" sldId="2147483648"/>
              <pc:sldLayoutMk cId="708123316" sldId="2147483653"/>
              <ac:picMk id="10" creationId="{6F2A6007-8C40-D894-EFFA-8D89F1E51E04}"/>
            </ac:picMkLst>
          </pc:picChg>
          <pc:picChg chg="add mod">
            <ac:chgData name="Lisa Wharf" userId="ae7d62a1-765d-4fa2-b879-cf72c992d0bc" providerId="ADAL" clId="{B59B6243-F258-4020-B5CE-26BA30DFD1CA}" dt="2024-09-30T23:48:13.838" v="206"/>
            <ac:picMkLst>
              <pc:docMk/>
              <pc:sldMasterMk cId="791056723" sldId="2147483648"/>
              <pc:sldLayoutMk cId="708123316" sldId="2147483653"/>
              <ac:picMk id="11" creationId="{38B7221D-3A58-4807-F9E9-C7BB8BE9FB19}"/>
            </ac:picMkLst>
          </pc:picChg>
        </pc:sldLayoutChg>
        <pc:sldLayoutChg chg="addSp modSp mod">
          <pc:chgData name="Lisa Wharf" userId="ae7d62a1-765d-4fa2-b879-cf72c992d0bc" providerId="ADAL" clId="{B59B6243-F258-4020-B5CE-26BA30DFD1CA}" dt="2024-10-01T00:05:31.343" v="277"/>
          <pc:sldLayoutMkLst>
            <pc:docMk/>
            <pc:sldMasterMk cId="791056723" sldId="2147483648"/>
            <pc:sldLayoutMk cId="416721186" sldId="2147483654"/>
          </pc:sldLayoutMkLst>
          <pc:spChg chg="add mod">
            <ac:chgData name="Lisa Wharf" userId="ae7d62a1-765d-4fa2-b879-cf72c992d0bc" providerId="ADAL" clId="{B59B6243-F258-4020-B5CE-26BA30DFD1CA}" dt="2024-09-30T23:41:58.545" v="153" actId="14100"/>
            <ac:spMkLst>
              <pc:docMk/>
              <pc:sldMasterMk cId="791056723" sldId="2147483648"/>
              <pc:sldLayoutMk cId="416721186" sldId="2147483654"/>
              <ac:spMk id="3" creationId="{387988F8-599C-FED0-7CD4-562E1CFBD02D}"/>
            </ac:spMkLst>
          </pc:spChg>
          <pc:spChg chg="add mod">
            <ac:chgData name="Lisa Wharf" userId="ae7d62a1-765d-4fa2-b879-cf72c992d0bc" providerId="ADAL" clId="{B59B6243-F258-4020-B5CE-26BA30DFD1CA}" dt="2024-09-30T23:41:56.060" v="152" actId="14100"/>
            <ac:spMkLst>
              <pc:docMk/>
              <pc:sldMasterMk cId="791056723" sldId="2147483648"/>
              <pc:sldLayoutMk cId="416721186" sldId="2147483654"/>
              <ac:spMk id="4" creationId="{11DD5C3E-E6A1-5C4A-62DF-980381B61373}"/>
            </ac:spMkLst>
          </pc:spChg>
          <pc:spChg chg="add mod">
            <ac:chgData name="Lisa Wharf" userId="ae7d62a1-765d-4fa2-b879-cf72c992d0bc" providerId="ADAL" clId="{B59B6243-F258-4020-B5CE-26BA30DFD1CA}" dt="2024-10-01T00:05:31.343" v="277"/>
            <ac:spMkLst>
              <pc:docMk/>
              <pc:sldMasterMk cId="791056723" sldId="2147483648"/>
              <pc:sldLayoutMk cId="416721186" sldId="2147483654"/>
              <ac:spMk id="5" creationId="{F345587C-1A2C-9F5B-1E96-B6CDB804F1AA}"/>
            </ac:spMkLst>
          </pc:spChg>
          <pc:spChg chg="mod">
            <ac:chgData name="Lisa Wharf" userId="ae7d62a1-765d-4fa2-b879-cf72c992d0bc" providerId="ADAL" clId="{B59B6243-F258-4020-B5CE-26BA30DFD1CA}" dt="2024-09-30T23:54:50.661" v="250" actId="14100"/>
            <ac:spMkLst>
              <pc:docMk/>
              <pc:sldMasterMk cId="791056723" sldId="2147483648"/>
              <pc:sldLayoutMk cId="416721186" sldId="2147483654"/>
              <ac:spMk id="8" creationId="{A7C9B2AA-1395-FDD3-7ACA-E7CFCDD590E2}"/>
            </ac:spMkLst>
          </pc:spChg>
        </pc:sldLayoutChg>
        <pc:sldLayoutChg chg="addSp delSp modSp mod">
          <pc:chgData name="Lisa Wharf" userId="ae7d62a1-765d-4fa2-b879-cf72c992d0bc" providerId="ADAL" clId="{B59B6243-F258-4020-B5CE-26BA30DFD1CA}" dt="2024-10-01T00:05:15.774" v="276"/>
          <pc:sldLayoutMkLst>
            <pc:docMk/>
            <pc:sldMasterMk cId="791056723" sldId="2147483648"/>
            <pc:sldLayoutMk cId="707405491" sldId="2147483655"/>
          </pc:sldLayoutMkLst>
          <pc:spChg chg="add del">
            <ac:chgData name="Lisa Wharf" userId="ae7d62a1-765d-4fa2-b879-cf72c992d0bc" providerId="ADAL" clId="{B59B6243-F258-4020-B5CE-26BA30DFD1CA}" dt="2024-09-30T23:57:30.808" v="260" actId="11529"/>
            <ac:spMkLst>
              <pc:docMk/>
              <pc:sldMasterMk cId="791056723" sldId="2147483648"/>
              <pc:sldLayoutMk cId="707405491" sldId="2147483655"/>
              <ac:spMk id="3" creationId="{0EE47E0C-5B0E-7139-4B52-4157F31C2B16}"/>
            </ac:spMkLst>
          </pc:spChg>
          <pc:spChg chg="del">
            <ac:chgData name="Lisa Wharf" userId="ae7d62a1-765d-4fa2-b879-cf72c992d0bc" providerId="ADAL" clId="{B59B6243-F258-4020-B5CE-26BA30DFD1CA}" dt="2024-10-01T00:05:14.954" v="275" actId="478"/>
            <ac:spMkLst>
              <pc:docMk/>
              <pc:sldMasterMk cId="791056723" sldId="2147483648"/>
              <pc:sldLayoutMk cId="707405491" sldId="2147483655"/>
              <ac:spMk id="4" creationId="{DF67498F-7C4B-000A-D146-09B5DB3D12C4}"/>
            </ac:spMkLst>
          </pc:spChg>
          <pc:spChg chg="add del mod">
            <ac:chgData name="Lisa Wharf" userId="ae7d62a1-765d-4fa2-b879-cf72c992d0bc" providerId="ADAL" clId="{B59B6243-F258-4020-B5CE-26BA30DFD1CA}" dt="2024-09-30T23:57:33.352" v="261" actId="478"/>
            <ac:spMkLst>
              <pc:docMk/>
              <pc:sldMasterMk cId="791056723" sldId="2147483648"/>
              <pc:sldLayoutMk cId="707405491" sldId="2147483655"/>
              <ac:spMk id="5" creationId="{4AC00978-A0B6-B91A-0FBF-F7BD569FFB4B}"/>
            </ac:spMkLst>
          </pc:spChg>
          <pc:spChg chg="add mod">
            <ac:chgData name="Lisa Wharf" userId="ae7d62a1-765d-4fa2-b879-cf72c992d0bc" providerId="ADAL" clId="{B59B6243-F258-4020-B5CE-26BA30DFD1CA}" dt="2024-10-01T00:05:15.774" v="276"/>
            <ac:spMkLst>
              <pc:docMk/>
              <pc:sldMasterMk cId="791056723" sldId="2147483648"/>
              <pc:sldLayoutMk cId="707405491" sldId="2147483655"/>
              <ac:spMk id="7" creationId="{F1035B5E-134B-948C-5B08-C9052381ABC2}"/>
            </ac:spMkLst>
          </pc:spChg>
          <pc:picChg chg="add mod">
            <ac:chgData name="Lisa Wharf" userId="ae7d62a1-765d-4fa2-b879-cf72c992d0bc" providerId="ADAL" clId="{B59B6243-F258-4020-B5CE-26BA30DFD1CA}" dt="2024-09-30T23:48:21.055" v="207"/>
            <ac:picMkLst>
              <pc:docMk/>
              <pc:sldMasterMk cId="791056723" sldId="2147483648"/>
              <pc:sldLayoutMk cId="707405491" sldId="2147483655"/>
              <ac:picMk id="2" creationId="{3E466E2C-644D-B807-7445-C7D45499777A}"/>
            </ac:picMkLst>
          </pc:picChg>
          <pc:picChg chg="del">
            <ac:chgData name="Lisa Wharf" userId="ae7d62a1-765d-4fa2-b879-cf72c992d0bc" providerId="ADAL" clId="{B59B6243-F258-4020-B5CE-26BA30DFD1CA}" dt="2024-09-30T23:48:23.261" v="208" actId="478"/>
            <ac:picMkLst>
              <pc:docMk/>
              <pc:sldMasterMk cId="791056723" sldId="2147483648"/>
              <pc:sldLayoutMk cId="707405491" sldId="2147483655"/>
              <ac:picMk id="6" creationId="{3B447FC8-47E5-8E47-CB6C-77C89956CFF4}"/>
            </ac:picMkLst>
          </pc:picChg>
        </pc:sldLayoutChg>
        <pc:sldLayoutChg chg="addSp delSp modSp mod ord">
          <pc:chgData name="Lisa Wharf" userId="ae7d62a1-765d-4fa2-b879-cf72c992d0bc" providerId="ADAL" clId="{B59B6243-F258-4020-B5CE-26BA30DFD1CA}" dt="2024-10-01T00:05:06.205" v="273"/>
          <pc:sldLayoutMkLst>
            <pc:docMk/>
            <pc:sldMasterMk cId="791056723" sldId="2147483648"/>
            <pc:sldLayoutMk cId="2948569526" sldId="2147483656"/>
          </pc:sldLayoutMkLst>
          <pc:spChg chg="mod">
            <ac:chgData name="Lisa Wharf" userId="ae7d62a1-765d-4fa2-b879-cf72c992d0bc" providerId="ADAL" clId="{B59B6243-F258-4020-B5CE-26BA30DFD1CA}" dt="2024-09-30T23:46:59.265" v="171" actId="14100"/>
            <ac:spMkLst>
              <pc:docMk/>
              <pc:sldMasterMk cId="791056723" sldId="2147483648"/>
              <pc:sldLayoutMk cId="2948569526" sldId="2147483656"/>
              <ac:spMk id="2" creationId="{750B6EE3-C22A-5C32-10CB-A0CF5168703C}"/>
            </ac:spMkLst>
          </pc:spChg>
          <pc:spChg chg="mod">
            <ac:chgData name="Lisa Wharf" userId="ae7d62a1-765d-4fa2-b879-cf72c992d0bc" providerId="ADAL" clId="{B59B6243-F258-4020-B5CE-26BA30DFD1CA}" dt="2024-09-30T23:46:59.265" v="171" actId="14100"/>
            <ac:spMkLst>
              <pc:docMk/>
              <pc:sldMasterMk cId="791056723" sldId="2147483648"/>
              <pc:sldLayoutMk cId="2948569526" sldId="2147483656"/>
              <ac:spMk id="4" creationId="{875B1947-29B5-CA23-460A-2F7A2DCF78F3}"/>
            </ac:spMkLst>
          </pc:spChg>
          <pc:spChg chg="del">
            <ac:chgData name="Lisa Wharf" userId="ae7d62a1-765d-4fa2-b879-cf72c992d0bc" providerId="ADAL" clId="{B59B6243-F258-4020-B5CE-26BA30DFD1CA}" dt="2024-09-30T23:45:26.529" v="165" actId="478"/>
            <ac:spMkLst>
              <pc:docMk/>
              <pc:sldMasterMk cId="791056723" sldId="2147483648"/>
              <pc:sldLayoutMk cId="2948569526" sldId="2147483656"/>
              <ac:spMk id="5" creationId="{8FE9CC2E-D946-B55D-B9C5-CE788B12FB87}"/>
            </ac:spMkLst>
          </pc:spChg>
          <pc:spChg chg="del">
            <ac:chgData name="Lisa Wharf" userId="ae7d62a1-765d-4fa2-b879-cf72c992d0bc" providerId="ADAL" clId="{B59B6243-F258-4020-B5CE-26BA30DFD1CA}" dt="2024-09-30T23:47:02.370" v="172" actId="478"/>
            <ac:spMkLst>
              <pc:docMk/>
              <pc:sldMasterMk cId="791056723" sldId="2147483648"/>
              <pc:sldLayoutMk cId="2948569526" sldId="2147483656"/>
              <ac:spMk id="6" creationId="{C022FCCC-D449-D706-D102-F0D69C5EC35B}"/>
            </ac:spMkLst>
          </pc:spChg>
          <pc:spChg chg="del">
            <ac:chgData name="Lisa Wharf" userId="ae7d62a1-765d-4fa2-b879-cf72c992d0bc" providerId="ADAL" clId="{B59B6243-F258-4020-B5CE-26BA30DFD1CA}" dt="2024-10-01T00:05:05.340" v="272" actId="478"/>
            <ac:spMkLst>
              <pc:docMk/>
              <pc:sldMasterMk cId="791056723" sldId="2147483648"/>
              <pc:sldLayoutMk cId="2948569526" sldId="2147483656"/>
              <ac:spMk id="7" creationId="{ACB80BE9-5F79-9241-F42B-7FA70732AC21}"/>
            </ac:spMkLst>
          </pc:spChg>
          <pc:spChg chg="add mod">
            <ac:chgData name="Lisa Wharf" userId="ae7d62a1-765d-4fa2-b879-cf72c992d0bc" providerId="ADAL" clId="{B59B6243-F258-4020-B5CE-26BA30DFD1CA}" dt="2024-10-01T00:05:06.205" v="273"/>
            <ac:spMkLst>
              <pc:docMk/>
              <pc:sldMasterMk cId="791056723" sldId="2147483648"/>
              <pc:sldLayoutMk cId="2948569526" sldId="2147483656"/>
              <ac:spMk id="11" creationId="{75EEDE9B-908C-D1E6-CB7E-E3CCA80B3B55}"/>
            </ac:spMkLst>
          </pc:spChg>
          <pc:picChg chg="add del mod">
            <ac:chgData name="Lisa Wharf" userId="ae7d62a1-765d-4fa2-b879-cf72c992d0bc" providerId="ADAL" clId="{B59B6243-F258-4020-B5CE-26BA30DFD1CA}" dt="2024-09-30T23:48:09.379" v="204" actId="478"/>
            <ac:picMkLst>
              <pc:docMk/>
              <pc:sldMasterMk cId="791056723" sldId="2147483648"/>
              <pc:sldLayoutMk cId="2948569526" sldId="2147483656"/>
              <ac:picMk id="9" creationId="{7A5795E9-2F93-E753-71DF-540213E9DDBC}"/>
            </ac:picMkLst>
          </pc:picChg>
          <pc:picChg chg="add mod">
            <ac:chgData name="Lisa Wharf" userId="ae7d62a1-765d-4fa2-b879-cf72c992d0bc" providerId="ADAL" clId="{B59B6243-F258-4020-B5CE-26BA30DFD1CA}" dt="2024-09-30T23:48:06.918" v="203"/>
            <ac:picMkLst>
              <pc:docMk/>
              <pc:sldMasterMk cId="791056723" sldId="2147483648"/>
              <pc:sldLayoutMk cId="2948569526" sldId="2147483656"/>
              <ac:picMk id="10" creationId="{E5F86E59-09D5-1A21-8441-94E374972832}"/>
            </ac:picMkLst>
          </pc:picChg>
        </pc:sldLayoutChg>
        <pc:sldLayoutChg chg="addSp delSp modSp mod">
          <pc:chgData name="Lisa Wharf" userId="ae7d62a1-765d-4fa2-b879-cf72c992d0bc" providerId="ADAL" clId="{B59B6243-F258-4020-B5CE-26BA30DFD1CA}" dt="2024-10-01T00:07:46.358" v="309" actId="1035"/>
          <pc:sldLayoutMkLst>
            <pc:docMk/>
            <pc:sldMasterMk cId="791056723" sldId="2147483648"/>
            <pc:sldLayoutMk cId="3602754534" sldId="2147483660"/>
          </pc:sldLayoutMkLst>
          <pc:spChg chg="mod">
            <ac:chgData name="Lisa Wharf" userId="ae7d62a1-765d-4fa2-b879-cf72c992d0bc" providerId="ADAL" clId="{B59B6243-F258-4020-B5CE-26BA30DFD1CA}" dt="2024-10-01T00:06:48.612" v="285" actId="14100"/>
            <ac:spMkLst>
              <pc:docMk/>
              <pc:sldMasterMk cId="791056723" sldId="2147483648"/>
              <pc:sldLayoutMk cId="3602754534" sldId="2147483660"/>
              <ac:spMk id="2" creationId="{455EAB41-4047-5D20-ADF4-F038D4B4462F}"/>
            </ac:spMkLst>
          </pc:spChg>
          <pc:spChg chg="add mod">
            <ac:chgData name="Lisa Wharf" userId="ae7d62a1-765d-4fa2-b879-cf72c992d0bc" providerId="ADAL" clId="{B59B6243-F258-4020-B5CE-26BA30DFD1CA}" dt="2024-10-01T00:07:46.358" v="309" actId="1035"/>
            <ac:spMkLst>
              <pc:docMk/>
              <pc:sldMasterMk cId="791056723" sldId="2147483648"/>
              <pc:sldLayoutMk cId="3602754534" sldId="2147483660"/>
              <ac:spMk id="3" creationId="{339923D9-F031-C61E-06D1-F4D5BD1D178E}"/>
            </ac:spMkLst>
          </pc:spChg>
          <pc:spChg chg="del">
            <ac:chgData name="Lisa Wharf" userId="ae7d62a1-765d-4fa2-b879-cf72c992d0bc" providerId="ADAL" clId="{B59B6243-F258-4020-B5CE-26BA30DFD1CA}" dt="2024-10-01T00:06:06.319" v="281" actId="478"/>
            <ac:spMkLst>
              <pc:docMk/>
              <pc:sldMasterMk cId="791056723" sldId="2147483648"/>
              <pc:sldLayoutMk cId="3602754534" sldId="2147483660"/>
              <ac:spMk id="18" creationId="{6D5C8E1C-48F6-4EB7-44DC-8E78BA9A8E64}"/>
            </ac:spMkLst>
          </pc:spChg>
        </pc:sldLayoutChg>
        <pc:sldLayoutChg chg="addSp modSp mod">
          <pc:chgData name="Lisa Wharf" userId="ae7d62a1-765d-4fa2-b879-cf72c992d0bc" providerId="ADAL" clId="{B59B6243-F258-4020-B5CE-26BA30DFD1CA}" dt="2024-09-30T23:30:40.474" v="31"/>
          <pc:sldLayoutMkLst>
            <pc:docMk/>
            <pc:sldMasterMk cId="791056723" sldId="2147483648"/>
            <pc:sldLayoutMk cId="1030085348" sldId="2147483663"/>
          </pc:sldLayoutMkLst>
          <pc:spChg chg="mod">
            <ac:chgData name="Lisa Wharf" userId="ae7d62a1-765d-4fa2-b879-cf72c992d0bc" providerId="ADAL" clId="{B59B6243-F258-4020-B5CE-26BA30DFD1CA}" dt="2024-09-30T23:30:37.792" v="30" actId="1035"/>
            <ac:spMkLst>
              <pc:docMk/>
              <pc:sldMasterMk cId="791056723" sldId="2147483648"/>
              <pc:sldLayoutMk cId="1030085348" sldId="2147483663"/>
              <ac:spMk id="9" creationId="{BE58A705-3955-9321-7E37-1B59682F5B45}"/>
            </ac:spMkLst>
          </pc:spChg>
          <pc:spChg chg="mod">
            <ac:chgData name="Lisa Wharf" userId="ae7d62a1-765d-4fa2-b879-cf72c992d0bc" providerId="ADAL" clId="{B59B6243-F258-4020-B5CE-26BA30DFD1CA}" dt="2024-09-30T23:30:37.792" v="30" actId="1035"/>
            <ac:spMkLst>
              <pc:docMk/>
              <pc:sldMasterMk cId="791056723" sldId="2147483648"/>
              <pc:sldLayoutMk cId="1030085348" sldId="2147483663"/>
              <ac:spMk id="10" creationId="{0341FBC3-128C-BB15-97DE-77590C014F31}"/>
            </ac:spMkLst>
          </pc:spChg>
          <pc:picChg chg="add mod">
            <ac:chgData name="Lisa Wharf" userId="ae7d62a1-765d-4fa2-b879-cf72c992d0bc" providerId="ADAL" clId="{B59B6243-F258-4020-B5CE-26BA30DFD1CA}" dt="2024-09-30T23:30:40.474" v="31"/>
            <ac:picMkLst>
              <pc:docMk/>
              <pc:sldMasterMk cId="791056723" sldId="2147483648"/>
              <pc:sldLayoutMk cId="1030085348" sldId="2147483663"/>
              <ac:picMk id="2" creationId="{BA6346FE-8F25-9F98-3694-FECBA8E25D85}"/>
            </ac:picMkLst>
          </pc:picChg>
        </pc:sldLayoutChg>
        <pc:sldLayoutChg chg="addSp delSp modSp mod">
          <pc:chgData name="Lisa Wharf" userId="ae7d62a1-765d-4fa2-b879-cf72c992d0bc" providerId="ADAL" clId="{B59B6243-F258-4020-B5CE-26BA30DFD1CA}" dt="2024-10-01T00:04:57.572" v="271"/>
          <pc:sldLayoutMkLst>
            <pc:docMk/>
            <pc:sldMasterMk cId="791056723" sldId="2147483648"/>
            <pc:sldLayoutMk cId="2127800979" sldId="2147483665"/>
          </pc:sldLayoutMkLst>
          <pc:spChg chg="add mod">
            <ac:chgData name="Lisa Wharf" userId="ae7d62a1-765d-4fa2-b879-cf72c992d0bc" providerId="ADAL" clId="{B59B6243-F258-4020-B5CE-26BA30DFD1CA}" dt="2024-10-01T00:04:57.572" v="271"/>
            <ac:spMkLst>
              <pc:docMk/>
              <pc:sldMasterMk cId="791056723" sldId="2147483648"/>
              <pc:sldLayoutMk cId="2127800979" sldId="2147483665"/>
              <ac:spMk id="2" creationId="{BF18E2A8-6D6D-8AAF-AD66-C3988D439F23}"/>
            </ac:spMkLst>
          </pc:spChg>
          <pc:spChg chg="del mod">
            <ac:chgData name="Lisa Wharf" userId="ae7d62a1-765d-4fa2-b879-cf72c992d0bc" providerId="ADAL" clId="{B59B6243-F258-4020-B5CE-26BA30DFD1CA}" dt="2024-10-01T00:04:56.502" v="270" actId="478"/>
            <ac:spMkLst>
              <pc:docMk/>
              <pc:sldMasterMk cId="791056723" sldId="2147483648"/>
              <pc:sldLayoutMk cId="2127800979" sldId="2147483665"/>
              <ac:spMk id="10" creationId="{FD2D6A0B-4871-3FAA-1198-7E3F6FCFD852}"/>
            </ac:spMkLst>
          </pc:spChg>
          <pc:picChg chg="mod">
            <ac:chgData name="Lisa Wharf" userId="ae7d62a1-765d-4fa2-b879-cf72c992d0bc" providerId="ADAL" clId="{B59B6243-F258-4020-B5CE-26BA30DFD1CA}" dt="2024-09-30T23:29:04.827" v="3" actId="14100"/>
            <ac:picMkLst>
              <pc:docMk/>
              <pc:sldMasterMk cId="791056723" sldId="2147483648"/>
              <pc:sldLayoutMk cId="2127800979" sldId="2147483665"/>
              <ac:picMk id="11" creationId="{BD5FD985-EA34-FAC1-BB4C-A7004CCF92C0}"/>
            </ac:picMkLst>
          </pc:picChg>
        </pc:sldLayoutChg>
        <pc:sldLayoutChg chg="addSp delSp modSp mod">
          <pc:chgData name="Lisa Wharf" userId="ae7d62a1-765d-4fa2-b879-cf72c992d0bc" providerId="ADAL" clId="{B59B6243-F258-4020-B5CE-26BA30DFD1CA}" dt="2024-09-30T23:30:12.669" v="6" actId="478"/>
          <pc:sldLayoutMkLst>
            <pc:docMk/>
            <pc:sldMasterMk cId="791056723" sldId="2147483648"/>
            <pc:sldLayoutMk cId="3961780441" sldId="2147483666"/>
          </pc:sldLayoutMkLst>
          <pc:picChg chg="add mod">
            <ac:chgData name="Lisa Wharf" userId="ae7d62a1-765d-4fa2-b879-cf72c992d0bc" providerId="ADAL" clId="{B59B6243-F258-4020-B5CE-26BA30DFD1CA}" dt="2024-09-30T23:30:10.268" v="5"/>
            <ac:picMkLst>
              <pc:docMk/>
              <pc:sldMasterMk cId="791056723" sldId="2147483648"/>
              <pc:sldLayoutMk cId="3961780441" sldId="2147483666"/>
              <ac:picMk id="2" creationId="{460916AE-C936-1F30-ED52-8D2987A346E5}"/>
            </ac:picMkLst>
          </pc:picChg>
          <pc:picChg chg="del">
            <ac:chgData name="Lisa Wharf" userId="ae7d62a1-765d-4fa2-b879-cf72c992d0bc" providerId="ADAL" clId="{B59B6243-F258-4020-B5CE-26BA30DFD1CA}" dt="2024-09-30T23:30:12.669" v="6" actId="478"/>
            <ac:picMkLst>
              <pc:docMk/>
              <pc:sldMasterMk cId="791056723" sldId="2147483648"/>
              <pc:sldLayoutMk cId="3961780441" sldId="2147483666"/>
              <ac:picMk id="11" creationId="{DF258AAD-724B-C2B4-C88D-624763146B59}"/>
            </ac:picMkLst>
          </pc:pic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55F2465-6267-931F-CA57-7868B11C61F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B635E5-73C6-0AD9-299F-38976917E9E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3126414A-FD27-4EA2-85AF-FFFBC9CB9C9D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6116536-AEB3-ADBD-9B40-B4E290E6D19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8347BC-3996-BFFD-5862-FA5D5F0C3EF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8E48979D-82F7-4472-AAF8-E5577B4874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3087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51CA5BA2-7830-46A5-8B5F-887C40FE4249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78586A77-5999-43A0-9F30-B178498404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145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586A77-5999-43A0-9F30-B1784984044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841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B0AC13A2-4867-25BF-4522-4C1471144557}"/>
              </a:ext>
            </a:extLst>
          </p:cNvPr>
          <p:cNvSpPr/>
          <p:nvPr userDrawn="1"/>
        </p:nvSpPr>
        <p:spPr>
          <a:xfrm>
            <a:off x="0" y="5925574"/>
            <a:ext cx="12192000" cy="932426"/>
          </a:xfrm>
          <a:prstGeom prst="rect">
            <a:avLst/>
          </a:prstGeom>
          <a:gradFill flip="none" rotWithShape="1">
            <a:gsLst>
              <a:gs pos="3000">
                <a:schemeClr val="tx1"/>
              </a:gs>
              <a:gs pos="100000">
                <a:schemeClr val="accent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pic>
        <p:nvPicPr>
          <p:cNvPr id="14" name="Picture 13" descr="A child wearing headphones and holding a phone&#10;&#10;Description automatically generated">
            <a:extLst>
              <a:ext uri="{FF2B5EF4-FFF2-40B4-BE49-F238E27FC236}">
                <a16:creationId xmlns:a16="http://schemas.microsoft.com/office/drawing/2014/main" id="{CEE5EBCE-F487-FFFE-397F-9DD3C6B8C53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97"/>
          <a:stretch/>
        </p:blipFill>
        <p:spPr>
          <a:xfrm>
            <a:off x="0" y="0"/>
            <a:ext cx="12192000" cy="5925574"/>
          </a:xfrm>
          <a:prstGeom prst="rect">
            <a:avLst/>
          </a:prstGeom>
        </p:spPr>
      </p:pic>
      <p:pic>
        <p:nvPicPr>
          <p:cNvPr id="16" name="Picture 15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8E62BBCB-A9E0-6BA8-0846-F3D819C5D21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0363" y="4307083"/>
            <a:ext cx="2389637" cy="1618491"/>
          </a:xfrm>
          <a:prstGeom prst="rect">
            <a:avLst/>
          </a:prstGeom>
        </p:spPr>
      </p:pic>
      <p:pic>
        <p:nvPicPr>
          <p:cNvPr id="19" name="Picture 18" descr="A blue lines in the sky&#10;&#10;Description automatically generated with medium confidence">
            <a:extLst>
              <a:ext uri="{FF2B5EF4-FFF2-40B4-BE49-F238E27FC236}">
                <a16:creationId xmlns:a16="http://schemas.microsoft.com/office/drawing/2014/main" id="{CD178262-112A-AB1E-8D95-50195CC33A9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40" r="7092"/>
          <a:stretch/>
        </p:blipFill>
        <p:spPr>
          <a:xfrm>
            <a:off x="0" y="1877465"/>
            <a:ext cx="12192000" cy="42092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55EAB41-4047-5D20-ADF4-F038D4B446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212" y="5729005"/>
            <a:ext cx="9274488" cy="1325563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339923D9-F031-C61E-06D1-F4D5BD1D17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918700" y="6229350"/>
            <a:ext cx="20158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000" b="0">
                <a:solidFill>
                  <a:schemeClr val="bg1"/>
                </a:solidFill>
                <a:latin typeface="Afacad" pitchFamily="2" charset="0"/>
                <a:cs typeface="Afacad" pitchFamily="2" charset="0"/>
              </a:defRPr>
            </a:lvl1pPr>
          </a:lstStyle>
          <a:p>
            <a:fld id="{1CDF3150-F1E8-4DE0-B6B2-88CB72CCA454}" type="datetime1">
              <a:rPr lang="en-US" smtClean="0"/>
              <a:t>9/30/2024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2754534"/>
      </p:ext>
    </p:extLst>
  </p:cSld>
  <p:clrMapOvr>
    <a:masterClrMapping/>
  </p:clrMapOvr>
  <p:hf sldNum="0"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67004D9-5400-25E9-A238-6EA73BC8A64E}"/>
              </a:ext>
            </a:extLst>
          </p:cNvPr>
          <p:cNvSpPr/>
          <p:nvPr userDrawn="1"/>
        </p:nvSpPr>
        <p:spPr>
          <a:xfrm>
            <a:off x="0" y="0"/>
            <a:ext cx="12192000" cy="1690688"/>
          </a:xfrm>
          <a:prstGeom prst="rect">
            <a:avLst/>
          </a:prstGeom>
          <a:solidFill>
            <a:srgbClr val="04673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3D3AF65-E316-8ADF-D992-42BF23B909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5789" y="363920"/>
            <a:ext cx="10760424" cy="1325562"/>
          </a:xfrm>
        </p:spPr>
        <p:txBody>
          <a:bodyPr/>
          <a:lstStyle>
            <a:lvl1pPr>
              <a:defRPr lang="en-US" dirty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6203671-6D75-77C4-0562-DF591018C9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15788" y="1825626"/>
            <a:ext cx="5268304" cy="38708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14CF9E4D-3D81-4D90-3B23-F9E7D06A42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07908" y="1825626"/>
            <a:ext cx="5268304" cy="38708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1" name="Picture 10" descr="A green text on a black background&#10;&#10;Description automatically generated">
            <a:extLst>
              <a:ext uri="{FF2B5EF4-FFF2-40B4-BE49-F238E27FC236}">
                <a16:creationId xmlns:a16="http://schemas.microsoft.com/office/drawing/2014/main" id="{BD5FD985-EA34-FAC1-BB4C-A7004CCF92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1890" y="5831403"/>
            <a:ext cx="824322" cy="558671"/>
          </a:xfrm>
          <a:prstGeom prst="rect">
            <a:avLst/>
          </a:prstGeom>
        </p:spPr>
      </p:pic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BF18E2A8-6D6D-8AAF-AD66-C3988D439F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3012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232323"/>
                </a:solidFill>
              </a:defRPr>
            </a:lvl1pPr>
          </a:lstStyle>
          <a:p>
            <a:fld id="{C54E13DF-55A9-455E-AB45-01B5E1C154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8009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AEF793C-86A3-963C-BC11-4211E5A21CBB}"/>
              </a:ext>
            </a:extLst>
          </p:cNvPr>
          <p:cNvSpPr/>
          <p:nvPr userDrawn="1"/>
        </p:nvSpPr>
        <p:spPr>
          <a:xfrm>
            <a:off x="0" y="0"/>
            <a:ext cx="12192000" cy="1689482"/>
          </a:xfrm>
          <a:prstGeom prst="rect">
            <a:avLst/>
          </a:prstGeom>
          <a:gradFill flip="none" rotWithShape="1">
            <a:gsLst>
              <a:gs pos="100000">
                <a:srgbClr val="BBDFCC"/>
              </a:gs>
              <a:gs pos="50000">
                <a:srgbClr val="16C268"/>
              </a:gs>
              <a:gs pos="0">
                <a:srgbClr val="046732"/>
              </a:gs>
            </a:gsLst>
            <a:lin ang="2700000" scaled="0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4AC86F8-DFF4-776E-7D52-FB3DF692D1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5789" y="363920"/>
            <a:ext cx="10760424" cy="1325562"/>
          </a:xfrm>
        </p:spPr>
        <p:txBody>
          <a:bodyPr/>
          <a:lstStyle>
            <a:lvl1pPr>
              <a:defRPr lang="en-US" dirty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3C8153E-5FE8-1B72-54C7-178941D6DA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15788" y="1825626"/>
            <a:ext cx="5268304" cy="38708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963620F1-BE42-C7F0-1829-DD13377150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07908" y="1825626"/>
            <a:ext cx="5268304" cy="38708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9F1304C7-82C4-2278-3358-A5A6FFC6E7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3012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232323"/>
                </a:solidFill>
              </a:defRPr>
            </a:lvl1pPr>
          </a:lstStyle>
          <a:p>
            <a:fld id="{C54E13DF-55A9-455E-AB45-01B5E1C154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" name="Picture 1" descr="A green text on a black background&#10;&#10;Description automatically generated">
            <a:extLst>
              <a:ext uri="{FF2B5EF4-FFF2-40B4-BE49-F238E27FC236}">
                <a16:creationId xmlns:a16="http://schemas.microsoft.com/office/drawing/2014/main" id="{460916AE-C936-1F30-ED52-8D2987A346E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1890" y="5831403"/>
            <a:ext cx="824322" cy="558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7804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B2EF45-51A2-A975-7FE3-3542CAE64B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7340" y="457200"/>
            <a:ext cx="3932237" cy="16002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EA10010-68D2-8591-27E9-1B731B9800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550925" y="0"/>
            <a:ext cx="5641075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36E0B4-5FA1-890B-B325-AC16AF98A2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77340" y="2057400"/>
            <a:ext cx="5332140" cy="34290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Picture 8" descr="A green and black text&#10;&#10;Description automatically generated">
            <a:extLst>
              <a:ext uri="{FF2B5EF4-FFF2-40B4-BE49-F238E27FC236}">
                <a16:creationId xmlns:a16="http://schemas.microsoft.com/office/drawing/2014/main" id="{F5AA3F33-8C51-7346-42FF-034A15AFE7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340" y="5870576"/>
            <a:ext cx="915458" cy="623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3973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0B6EE3-C22A-5C32-10CB-A0CF516870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7340" y="457200"/>
            <a:ext cx="419468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BF95F2-1ED4-75E5-1F9D-761D3F8850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5B1947-29B5-CA23-460A-2F7A2DCF78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77340" y="2057400"/>
            <a:ext cx="419468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20D3078-EC74-F30A-BB36-F3FF794F1F2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638799" y="2971799"/>
            <a:ext cx="962167" cy="999699"/>
          </a:xfrm>
        </p:spPr>
        <p:txBody>
          <a:bodyPr/>
          <a:lstStyle/>
          <a:p>
            <a:pPr lvl="0"/>
            <a:endParaRPr lang="en-US" dirty="0"/>
          </a:p>
        </p:txBody>
      </p:sp>
      <p:pic>
        <p:nvPicPr>
          <p:cNvPr id="10" name="Picture 9" descr="A green text on a black background&#10;&#10;Description automatically generated">
            <a:extLst>
              <a:ext uri="{FF2B5EF4-FFF2-40B4-BE49-F238E27FC236}">
                <a16:creationId xmlns:a16="http://schemas.microsoft.com/office/drawing/2014/main" id="{E5F86E59-09D5-1A21-8441-94E37497283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1890" y="5831403"/>
            <a:ext cx="824322" cy="558671"/>
          </a:xfrm>
          <a:prstGeom prst="rect">
            <a:avLst/>
          </a:prstGeom>
        </p:spPr>
      </p:pic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5EEDE9B-908C-D1E6-CB7E-E3CCA80B3B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3012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232323"/>
                </a:solidFill>
              </a:defRPr>
            </a:lvl1pPr>
          </a:lstStyle>
          <a:p>
            <a:fld id="{C54E13DF-55A9-455E-AB45-01B5E1C154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5695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9235C6-FE80-161B-6D87-7D8793972C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788" y="365125"/>
            <a:ext cx="11020424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45CBE3-D9A8-CB67-B6EE-CFCE6B8769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5788" y="1681163"/>
            <a:ext cx="530701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533A8D-A875-A904-5F41-360060BCF3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5788" y="2505075"/>
            <a:ext cx="530701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EEF6654-25E6-610D-D6E6-C68A3D2F66E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99200" y="1681163"/>
            <a:ext cx="530701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7A306E-3FCE-91D4-129C-2D87294FD1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99200" y="2505075"/>
            <a:ext cx="5307012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1" name="Picture 10" descr="A green text on a black background&#10;&#10;Description automatically generated">
            <a:extLst>
              <a:ext uri="{FF2B5EF4-FFF2-40B4-BE49-F238E27FC236}">
                <a16:creationId xmlns:a16="http://schemas.microsoft.com/office/drawing/2014/main" id="{38B7221D-3A58-4807-F9E9-C7BB8BE9FB1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1890" y="5831403"/>
            <a:ext cx="824322" cy="558671"/>
          </a:xfrm>
          <a:prstGeom prst="rect">
            <a:avLst/>
          </a:prstGeom>
        </p:spPr>
      </p:pic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AC8A3D45-B180-DA82-DCCF-0384806718F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33012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232323"/>
                </a:solidFill>
              </a:defRPr>
            </a:lvl1pPr>
          </a:lstStyle>
          <a:p>
            <a:fld id="{C54E13DF-55A9-455E-AB45-01B5E1C154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1233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green text on a black background&#10;&#10;Description automatically generated">
            <a:extLst>
              <a:ext uri="{FF2B5EF4-FFF2-40B4-BE49-F238E27FC236}">
                <a16:creationId xmlns:a16="http://schemas.microsoft.com/office/drawing/2014/main" id="{3E466E2C-644D-B807-7445-C7D45499777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1890" y="5831403"/>
            <a:ext cx="824322" cy="558671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1035B5E-134B-948C-5B08-C9052381AB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3012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232323"/>
                </a:solidFill>
              </a:defRPr>
            </a:lvl1pPr>
          </a:lstStyle>
          <a:p>
            <a:fld id="{C54E13DF-55A9-455E-AB45-01B5E1C154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4054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F3A29C0-64AE-3D4A-4274-5839EC1B10FA}"/>
              </a:ext>
            </a:extLst>
          </p:cNvPr>
          <p:cNvSpPr/>
          <p:nvPr userDrawn="1"/>
        </p:nvSpPr>
        <p:spPr>
          <a:xfrm rot="5400000">
            <a:off x="3414581" y="-3414583"/>
            <a:ext cx="5362835" cy="12191999"/>
          </a:xfrm>
          <a:prstGeom prst="rect">
            <a:avLst/>
          </a:prstGeom>
          <a:solidFill>
            <a:srgbClr val="04673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6D25320-6473-70FE-D877-9C52E68A90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4530" y="1495166"/>
            <a:ext cx="10751682" cy="2306637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6C63D191-83E7-22CC-75F2-FA2CB22F9A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4530" y="4110346"/>
            <a:ext cx="10751682" cy="986194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E6E6E6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8826A1AB-A9BC-E862-BC0A-B9D598707B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3012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232323"/>
                </a:solidFill>
              </a:defRPr>
            </a:lvl1pPr>
          </a:lstStyle>
          <a:p>
            <a:fld id="{C54E13DF-55A9-455E-AB45-01B5E1C154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 descr="A green text on a black background&#10;&#10;Description automatically generated">
            <a:extLst>
              <a:ext uri="{FF2B5EF4-FFF2-40B4-BE49-F238E27FC236}">
                <a16:creationId xmlns:a16="http://schemas.microsoft.com/office/drawing/2014/main" id="{4CAFA181-3B94-D4DE-17A4-F884FF85190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530" y="5753100"/>
            <a:ext cx="1109306" cy="751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1501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3D05E8-480D-935C-6F24-B59C8943F5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74358" y="595100"/>
            <a:ext cx="5993642" cy="1431593"/>
          </a:xfrm>
        </p:spPr>
        <p:txBody>
          <a:bodyPr anchor="b">
            <a:normAutofit/>
          </a:bodyPr>
          <a:lstStyle>
            <a:lvl1pPr algn="l"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82341B-53EF-67B8-A220-A9415B8C2E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74356" y="2224585"/>
            <a:ext cx="5993643" cy="620215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8A4063-0463-C680-CCAA-D00BF2B328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06A62-7E5A-4D7A-9050-4A0386B2AE84}" type="datetime1">
              <a:rPr lang="en-US" smtClean="0"/>
              <a:t>9/30/2024</a:t>
            </a:fld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C66EFAF-E429-6B72-5CF7-E99AE40135D4}"/>
              </a:ext>
            </a:extLst>
          </p:cNvPr>
          <p:cNvSpPr/>
          <p:nvPr userDrawn="1"/>
        </p:nvSpPr>
        <p:spPr>
          <a:xfrm>
            <a:off x="1" y="0"/>
            <a:ext cx="3932238" cy="6858000"/>
          </a:xfrm>
          <a:prstGeom prst="rect">
            <a:avLst/>
          </a:prstGeom>
          <a:gradFill flip="none" rotWithShape="1">
            <a:gsLst>
              <a:gs pos="3000">
                <a:schemeClr val="tx1"/>
              </a:gs>
              <a:gs pos="100000">
                <a:schemeClr val="accent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pic>
        <p:nvPicPr>
          <p:cNvPr id="16" name="Picture 15" descr="A green and black text&#10;&#10;Description automatically generated">
            <a:extLst>
              <a:ext uri="{FF2B5EF4-FFF2-40B4-BE49-F238E27FC236}">
                <a16:creationId xmlns:a16="http://schemas.microsoft.com/office/drawing/2014/main" id="{406EDE29-39DA-6D3E-CBFF-FCF89173007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1093" y="5870576"/>
            <a:ext cx="915458" cy="623290"/>
          </a:xfrm>
          <a:prstGeom prst="rect">
            <a:avLst/>
          </a:prstGeom>
        </p:spPr>
      </p:pic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A22F1599-2AB5-770A-39ED-01444A068DEF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343468" y="2388158"/>
            <a:ext cx="3176110" cy="365125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chemeClr val="bg1"/>
                </a:solidFill>
                <a:latin typeface="Afacad" pitchFamily="2" charset="0"/>
                <a:cs typeface="Afacad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C4CEF5B9-CD25-AD6B-CA85-7FBE1099A553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343468" y="1456834"/>
            <a:ext cx="3176110" cy="767751"/>
          </a:xfrm>
        </p:spPr>
        <p:txBody>
          <a:bodyPr anchor="b">
            <a:normAutofit/>
          </a:bodyPr>
          <a:lstStyle>
            <a:lvl1pPr marL="0" indent="0">
              <a:buNone/>
              <a:defRPr sz="4400" b="1">
                <a:solidFill>
                  <a:schemeClr val="bg1"/>
                </a:solidFill>
                <a:latin typeface="Afacad" pitchFamily="2" charset="0"/>
                <a:cs typeface="Afacad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F4169E0-AACF-6458-9497-05D224C2E977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674356" y="2959100"/>
            <a:ext cx="5993643" cy="27305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24000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589841B-E05A-E68A-62A7-010B5C001EC8}"/>
              </a:ext>
            </a:extLst>
          </p:cNvPr>
          <p:cNvSpPr/>
          <p:nvPr userDrawn="1"/>
        </p:nvSpPr>
        <p:spPr>
          <a:xfrm rot="5400000">
            <a:off x="-381002" y="381000"/>
            <a:ext cx="6858002" cy="6096000"/>
          </a:xfrm>
          <a:prstGeom prst="rect">
            <a:avLst/>
          </a:prstGeom>
          <a:solidFill>
            <a:srgbClr val="04673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2AE5408-6E92-786B-A5AB-F51CE4A94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5789" y="2203949"/>
            <a:ext cx="4635059" cy="119461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DABD5A77-200E-FCCF-0679-1727080F1E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5788" y="3599532"/>
            <a:ext cx="4635060" cy="561718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1CDF79"/>
                </a:solidFill>
                <a:latin typeface="Avenir Next LT Pro" panose="020B05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BE58A705-3955-9321-7E37-1B59682F5B4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06951" y="951226"/>
            <a:ext cx="4669261" cy="561718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4673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0341FBC3-128C-BB15-97DE-77590C014F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806951" y="1695592"/>
            <a:ext cx="4669261" cy="36101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3FF52530-FDB8-D184-924A-9A431F8962B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33012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232323"/>
                </a:solidFill>
              </a:defRPr>
            </a:lvl1pPr>
          </a:lstStyle>
          <a:p>
            <a:fld id="{C54E13DF-55A9-455E-AB45-01B5E1C154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" name="Picture 1" descr="A green text on a black background&#10;&#10;Description automatically generated">
            <a:extLst>
              <a:ext uri="{FF2B5EF4-FFF2-40B4-BE49-F238E27FC236}">
                <a16:creationId xmlns:a16="http://schemas.microsoft.com/office/drawing/2014/main" id="{BA6346FE-8F25-9F98-3694-FECBA8E25D8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1890" y="5831403"/>
            <a:ext cx="824322" cy="558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085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E849831-ED1D-C492-DD8C-044E69FF82CD}"/>
              </a:ext>
            </a:extLst>
          </p:cNvPr>
          <p:cNvSpPr/>
          <p:nvPr userDrawn="1"/>
        </p:nvSpPr>
        <p:spPr>
          <a:xfrm rot="5400000">
            <a:off x="629622" y="-629622"/>
            <a:ext cx="6858002" cy="8117246"/>
          </a:xfrm>
          <a:prstGeom prst="rect">
            <a:avLst/>
          </a:prstGeom>
          <a:solidFill>
            <a:srgbClr val="04673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1707566-B95C-AD30-2B5C-04EB97BA4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374" y="768350"/>
            <a:ext cx="6661862" cy="3554414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BDADA5A7-8900-BC1D-E385-20919D226F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7549" y="4547287"/>
            <a:ext cx="6655513" cy="1542364"/>
          </a:xfrm>
        </p:spPr>
        <p:txBody>
          <a:bodyPr/>
          <a:lstStyle>
            <a:lvl1pPr marL="0" indent="0">
              <a:buNone/>
              <a:defRPr sz="2400">
                <a:solidFill>
                  <a:srgbClr val="E6E6E6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1EB1BC3F-7EDA-781A-5325-FCA7A9CA72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3012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232323"/>
                </a:solidFill>
              </a:defRPr>
            </a:lvl1pPr>
          </a:lstStyle>
          <a:p>
            <a:fld id="{C54E13DF-55A9-455E-AB45-01B5E1C154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10">
            <a:extLst>
              <a:ext uri="{FF2B5EF4-FFF2-40B4-BE49-F238E27FC236}">
                <a16:creationId xmlns:a16="http://schemas.microsoft.com/office/drawing/2014/main" id="{BEAE1F86-0D00-E0E0-5913-BA7ABBCB4B7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117244" y="0"/>
            <a:ext cx="4075112" cy="6858000"/>
          </a:xfrm>
        </p:spPr>
        <p:txBody>
          <a:bodyPr/>
          <a:lstStyle>
            <a:lvl1pPr>
              <a:defRPr lang="en-US" dirty="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9876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607731B-DAC5-8CB5-9A4B-A327C6139B56}"/>
              </a:ext>
            </a:extLst>
          </p:cNvPr>
          <p:cNvSpPr/>
          <p:nvPr userDrawn="1"/>
        </p:nvSpPr>
        <p:spPr>
          <a:xfrm>
            <a:off x="0" y="0"/>
            <a:ext cx="4905153" cy="6858000"/>
          </a:xfrm>
          <a:prstGeom prst="rect">
            <a:avLst/>
          </a:prstGeom>
          <a:solidFill>
            <a:srgbClr val="04673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C96079F-7107-FD5C-65A2-F8F0155524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5788" y="457200"/>
            <a:ext cx="3473438" cy="1414849"/>
          </a:xfrm>
        </p:spPr>
        <p:txBody>
          <a:bodyPr anchor="b"/>
          <a:lstStyle>
            <a:lvl1pPr>
              <a:defRPr sz="3200">
                <a:solidFill>
                  <a:srgbClr val="1CDF7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00704FF2-0EE5-939A-EE79-114CEFC3FE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15788" y="2057400"/>
            <a:ext cx="3473438" cy="3811588"/>
          </a:xfrm>
        </p:spPr>
        <p:txBody>
          <a:bodyPr/>
          <a:lstStyle>
            <a:lvl1pPr marL="0" indent="0">
              <a:buNone/>
              <a:defRPr sz="1600">
                <a:solidFill>
                  <a:srgbClr val="E6E6E6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4B9809A-A862-85C0-F005-DFFF0559AF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3012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232323"/>
                </a:solidFill>
              </a:defRPr>
            </a:lvl1pPr>
          </a:lstStyle>
          <a:p>
            <a:fld id="{C54E13DF-55A9-455E-AB45-01B5E1C154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E48D2F97-1430-A8E1-C454-721C970A4A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20940" y="802256"/>
            <a:ext cx="5829301" cy="505879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814853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90755FA-F886-A6B2-40EA-5D3203174476}"/>
              </a:ext>
            </a:extLst>
          </p:cNvPr>
          <p:cNvSpPr/>
          <p:nvPr userDrawn="1"/>
        </p:nvSpPr>
        <p:spPr>
          <a:xfrm>
            <a:off x="0" y="5890136"/>
            <a:ext cx="12192000" cy="967863"/>
          </a:xfrm>
          <a:prstGeom prst="rect">
            <a:avLst/>
          </a:prstGeom>
          <a:gradFill flip="none" rotWithShape="1">
            <a:gsLst>
              <a:gs pos="3000">
                <a:schemeClr val="tx1"/>
              </a:gs>
              <a:gs pos="100000">
                <a:schemeClr val="accent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9AE9975-CD7C-597B-9BB9-DBBF039DE52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3484" y="6081769"/>
            <a:ext cx="915458" cy="62003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3CE365D-53B5-2151-E042-113BD8AF7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A7C9B2AA-1395-FDD3-7ACA-E7CFCDD590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1690689"/>
            <a:ext cx="10541000" cy="455612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7988F8-599C-FED0-7CD4-562E1CFBD02D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201" y="2260599"/>
            <a:ext cx="5118100" cy="352955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 marL="1828800" indent="0">
              <a:buNone/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4"/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1DD5C3E-E6A1-5C4A-62DF-980381B61373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261100" y="2260599"/>
            <a:ext cx="5118100" cy="352955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 marL="1828800" indent="0">
              <a:buNone/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4"/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F345587C-1A2C-9F5B-1E96-B6CDB804F1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3012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232323"/>
                </a:solidFill>
              </a:defRPr>
            </a:lvl1pPr>
          </a:lstStyle>
          <a:p>
            <a:fld id="{C54E13DF-55A9-455E-AB45-01B5E1C154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211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C94CDA-61BA-6FFA-F5AA-65E213468C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C53431-157E-6F6E-B5DB-01F40DE31B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FBBF7A-4769-291A-2B74-80AEB3E64F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EAB3016-88E4-2296-B78F-F0091C10B745}"/>
              </a:ext>
            </a:extLst>
          </p:cNvPr>
          <p:cNvSpPr/>
          <p:nvPr userDrawn="1"/>
        </p:nvSpPr>
        <p:spPr>
          <a:xfrm>
            <a:off x="0" y="5890136"/>
            <a:ext cx="12192000" cy="967863"/>
          </a:xfrm>
          <a:prstGeom prst="rect">
            <a:avLst/>
          </a:prstGeom>
          <a:gradFill flip="none" rotWithShape="1">
            <a:gsLst>
              <a:gs pos="3000">
                <a:schemeClr val="tx1"/>
              </a:gs>
              <a:gs pos="100000">
                <a:schemeClr val="accent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9442021-241D-2DEE-8CD4-01055E8663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3484" y="6081769"/>
            <a:ext cx="915458" cy="620035"/>
          </a:xfrm>
          <a:prstGeom prst="rect">
            <a:avLst/>
          </a:prstGeom>
        </p:spPr>
      </p:pic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0F659B91-F311-A887-7AB4-3D7B4815E4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3012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232323"/>
                </a:solidFill>
              </a:defRPr>
            </a:lvl1pPr>
          </a:lstStyle>
          <a:p>
            <a:fld id="{C54E13DF-55A9-455E-AB45-01B5E1C154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7427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460719-59D4-4FCC-6076-3AAB71F294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29F7DF-5CE6-FD1C-CC48-D3E157CE0D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8884379-FB56-A74B-FE65-9409E4E33E33}"/>
              </a:ext>
            </a:extLst>
          </p:cNvPr>
          <p:cNvSpPr/>
          <p:nvPr userDrawn="1"/>
        </p:nvSpPr>
        <p:spPr>
          <a:xfrm>
            <a:off x="0" y="5890136"/>
            <a:ext cx="12192000" cy="967863"/>
          </a:xfrm>
          <a:prstGeom prst="rect">
            <a:avLst/>
          </a:prstGeom>
          <a:gradFill flip="none" rotWithShape="1">
            <a:gsLst>
              <a:gs pos="3000">
                <a:schemeClr val="tx1"/>
              </a:gs>
              <a:gs pos="100000">
                <a:schemeClr val="accent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7EA85C2-9BEF-5F06-99A3-DED39073FC4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3484" y="6081769"/>
            <a:ext cx="915458" cy="620035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1AF0D400-BF04-D07C-7FD1-7E69A6EEFC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3012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232323"/>
                </a:solidFill>
              </a:defRPr>
            </a:lvl1pPr>
          </a:lstStyle>
          <a:p>
            <a:fld id="{C54E13DF-55A9-455E-AB45-01B5E1C154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4718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C73CA42-E09D-77F4-DCF8-8F59A84B1A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849CFC-F502-B567-6CC8-4FE0726A87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E96C8B-812B-F837-4574-932C5ECBCC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  <a:latin typeface="Afacad" pitchFamily="2" charset="0"/>
                <a:cs typeface="Afacad" pitchFamily="2" charset="0"/>
              </a:defRPr>
            </a:lvl1pPr>
          </a:lstStyle>
          <a:p>
            <a:fld id="{CB740349-DCA8-487F-89A1-4E532B946788}" type="datetime1">
              <a:rPr lang="en-US" smtClean="0"/>
              <a:t>9/30/2024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E7028C-637F-AE92-0C22-9AAF79AF07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  <a:latin typeface="Afacad" pitchFamily="2" charset="0"/>
                <a:cs typeface="Afacad" pitchFamily="2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4B7779-C7FC-427E-AFA4-613A56A1B6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FEF63F2-5475-4E5B-AB3C-277F6EA09D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056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49" r:id="rId3"/>
    <p:sldLayoutId id="2147483663" r:id="rId4"/>
    <p:sldLayoutId id="2147483662" r:id="rId5"/>
    <p:sldLayoutId id="2147483664" r:id="rId6"/>
    <p:sldLayoutId id="2147483654" r:id="rId7"/>
    <p:sldLayoutId id="2147483652" r:id="rId8"/>
    <p:sldLayoutId id="2147483650" r:id="rId9"/>
    <p:sldLayoutId id="2147483665" r:id="rId10"/>
    <p:sldLayoutId id="2147483666" r:id="rId11"/>
    <p:sldLayoutId id="2147483657" r:id="rId12"/>
    <p:sldLayoutId id="2147483656" r:id="rId13"/>
    <p:sldLayoutId id="2147483653" r:id="rId14"/>
    <p:sldLayoutId id="2147483655" r:id="rId1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facad" pitchFamily="2" charset="0"/>
          <a:ea typeface="+mj-ea"/>
          <a:cs typeface="Afacad" pitchFamily="2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facad" pitchFamily="2" charset="0"/>
          <a:ea typeface="+mn-ea"/>
          <a:cs typeface="Afacad" pitchFamily="2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facad" pitchFamily="2" charset="0"/>
          <a:ea typeface="+mn-ea"/>
          <a:cs typeface="Afacad" pitchFamily="2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facad" pitchFamily="2" charset="0"/>
          <a:ea typeface="+mn-ea"/>
          <a:cs typeface="Afacad" pitchFamily="2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facad" pitchFamily="2" charset="0"/>
          <a:ea typeface="+mn-ea"/>
          <a:cs typeface="Afacad" pitchFamily="2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facad" pitchFamily="2" charset="0"/>
          <a:ea typeface="+mn-ea"/>
          <a:cs typeface="Afacad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D3800E8-2533-1635-FBDC-A2C07D88AE86}"/>
              </a:ext>
            </a:extLst>
          </p:cNvPr>
          <p:cNvSpPr/>
          <p:nvPr/>
        </p:nvSpPr>
        <p:spPr>
          <a:xfrm>
            <a:off x="0" y="5925574"/>
            <a:ext cx="12192000" cy="932426"/>
          </a:xfrm>
          <a:prstGeom prst="rect">
            <a:avLst/>
          </a:prstGeom>
          <a:gradFill flip="none" rotWithShape="1">
            <a:gsLst>
              <a:gs pos="3000">
                <a:schemeClr val="tx1"/>
              </a:gs>
              <a:gs pos="100000">
                <a:schemeClr val="accent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pic>
        <p:nvPicPr>
          <p:cNvPr id="5" name="Picture 4" descr="A child wearing headphones and holding a phone&#10;&#10;Description automatically generated">
            <a:extLst>
              <a:ext uri="{FF2B5EF4-FFF2-40B4-BE49-F238E27FC236}">
                <a16:creationId xmlns:a16="http://schemas.microsoft.com/office/drawing/2014/main" id="{B4AA57CA-145A-452F-67FC-380614BCA95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97"/>
          <a:stretch/>
        </p:blipFill>
        <p:spPr>
          <a:xfrm>
            <a:off x="0" y="0"/>
            <a:ext cx="12192000" cy="592557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294B84C-ED5D-3695-C659-747D357FC7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endParaRPr lang="en-US" b="1" dirty="0">
              <a:solidFill>
                <a:schemeClr val="bg1"/>
              </a:solidFill>
              <a:latin typeface="Afacad" pitchFamily="2" charset="0"/>
              <a:cs typeface="Afacad" pitchFamily="2" charset="0"/>
            </a:endParaRPr>
          </a:p>
        </p:txBody>
      </p:sp>
      <p:pic>
        <p:nvPicPr>
          <p:cNvPr id="8" name="Picture 7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009292B9-4128-E341-79A1-3F27E58650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0363" y="4307083"/>
            <a:ext cx="2389637" cy="1618491"/>
          </a:xfrm>
          <a:prstGeom prst="rect">
            <a:avLst/>
          </a:prstGeom>
        </p:spPr>
      </p:pic>
      <p:pic>
        <p:nvPicPr>
          <p:cNvPr id="4" name="Picture 3" descr="A blue lines in the sky&#10;&#10;Description automatically generated with medium confidence">
            <a:extLst>
              <a:ext uri="{FF2B5EF4-FFF2-40B4-BE49-F238E27FC236}">
                <a16:creationId xmlns:a16="http://schemas.microsoft.com/office/drawing/2014/main" id="{9E44C587-CCB1-5F34-7437-4857F004E36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40" r="7092"/>
          <a:stretch/>
        </p:blipFill>
        <p:spPr>
          <a:xfrm>
            <a:off x="0" y="1877465"/>
            <a:ext cx="12192000" cy="4209211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C56C6C4-6693-7374-B7AF-2DCAE8A7583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5BDEB9A3-00A7-4629-B190-CB57D9698E26}" type="datetime1">
              <a:rPr lang="en-US" smtClean="0"/>
              <a:t>9/30/2024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70601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HearMeWA">
      <a:dk1>
        <a:srgbClr val="046732"/>
      </a:dk1>
      <a:lt1>
        <a:sysClr val="window" lastClr="FFFFFF"/>
      </a:lt1>
      <a:dk2>
        <a:srgbClr val="232323"/>
      </a:dk2>
      <a:lt2>
        <a:srgbClr val="E5E6E5"/>
      </a:lt2>
      <a:accent1>
        <a:srgbClr val="1CDF79"/>
      </a:accent1>
      <a:accent2>
        <a:srgbClr val="BFE8F1"/>
      </a:accent2>
      <a:accent3>
        <a:srgbClr val="1CDF79"/>
      </a:accent3>
      <a:accent4>
        <a:srgbClr val="BFE8F1"/>
      </a:accent4>
      <a:accent5>
        <a:srgbClr val="1CDF79"/>
      </a:accent5>
      <a:accent6>
        <a:srgbClr val="BFE8F1"/>
      </a:accent6>
      <a:hlink>
        <a:srgbClr val="046732"/>
      </a:hlink>
      <a:folHlink>
        <a:srgbClr val="1CDF79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85e9b22-fc05-4603-b88e-5a4241bc10c7">
      <Terms xmlns="http://schemas.microsoft.com/office/infopath/2007/PartnerControls"/>
    </lcf76f155ced4ddcb4097134ff3c332f>
    <TaxCatchAll xmlns="3d07351c-1c61-4905-b3d1-fb6976ced08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FD9F090F1072C46A9F9CE5A81F1C258" ma:contentTypeVersion="17" ma:contentTypeDescription="Create a new document." ma:contentTypeScope="" ma:versionID="faa0f0872571d007f28f60a00f4a746a">
  <xsd:schema xmlns:xsd="http://www.w3.org/2001/XMLSchema" xmlns:xs="http://www.w3.org/2001/XMLSchema" xmlns:p="http://schemas.microsoft.com/office/2006/metadata/properties" xmlns:ns2="c85e9b22-fc05-4603-b88e-5a4241bc10c7" xmlns:ns3="3d07351c-1c61-4905-b3d1-fb6976ced083" targetNamespace="http://schemas.microsoft.com/office/2006/metadata/properties" ma:root="true" ma:fieldsID="ef4da202756c4c52631f155b41bc5bed" ns2:_="" ns3:_="">
    <xsd:import namespace="c85e9b22-fc05-4603-b88e-5a4241bc10c7"/>
    <xsd:import namespace="3d07351c-1c61-4905-b3d1-fb6976ced08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5e9b22-fc05-4603-b88e-5a4241bc10c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972f14dd-86eb-4c46-b415-069336046c3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20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d07351c-1c61-4905-b3d1-fb6976ced08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bdaa1270-daa6-46fd-bd0a-436091b4a866}" ma:internalName="TaxCatchAll" ma:showField="CatchAllData" ma:web="3d07351c-1c61-4905-b3d1-fb6976ced08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1E6FC09-8439-4C5C-B377-B3A0C4CC9321}">
  <ds:schemaRefs>
    <ds:schemaRef ds:uri="f1114bbc-3fb0-4037-84dc-6e5100e6dda2"/>
    <ds:schemaRef ds:uri="http://schemas.microsoft.com/office/infopath/2007/PartnerControls"/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http://purl.org/dc/dcmitype/"/>
    <ds:schemaRef ds:uri="eb70deac-81fb-4476-9a57-c6468a4fd442"/>
    <ds:schemaRef ds:uri="http://schemas.microsoft.com/office/2006/metadata/properties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C92C57E0-4D3D-4B66-8E01-EDEA7919A8B9}"/>
</file>

<file path=customXml/itemProps3.xml><?xml version="1.0" encoding="utf-8"?>
<ds:datastoreItem xmlns:ds="http://schemas.openxmlformats.org/officeDocument/2006/customXml" ds:itemID="{F3136CD4-AF94-41EE-AD98-3833D7CC2D8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578</TotalTime>
  <Words>2</Words>
  <Application>Microsoft Office PowerPoint</Application>
  <PresentationFormat>Widescreen</PresentationFormat>
  <Paragraphs>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Afacad</vt:lpstr>
      <vt:lpstr>Aptos</vt:lpstr>
      <vt:lpstr>Arial</vt:lpstr>
      <vt:lpstr>Avenir Next LT Pro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Ciara Honig</dc:creator>
  <cp:lastModifiedBy>Lisa Wharf</cp:lastModifiedBy>
  <cp:revision>7</cp:revision>
  <dcterms:created xsi:type="dcterms:W3CDTF">2024-07-16T17:20:56Z</dcterms:created>
  <dcterms:modified xsi:type="dcterms:W3CDTF">2024-10-01T00:10:20Z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0x010100EFD9F090F1072C46A9F9CE5A81F1C258</vt:lpwstr>
  </property>
  <property fmtid="{D5CDD505-2E9C-101B-9397-08002B2CF9AE}" pid="3" name="MediaServiceImageTags">
    <vt:lpwstr/>
  </property>
</Properties>
</file>